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65" r:id="rId6"/>
    <p:sldId id="268" r:id="rId7"/>
    <p:sldId id="270" r:id="rId8"/>
    <p:sldId id="269" r:id="rId9"/>
    <p:sldId id="263" r:id="rId10"/>
    <p:sldId id="266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olvetica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1" d="100"/>
          <a:sy n="41" d="100"/>
        </p:scale>
        <p:origin x="8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sv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sv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6.svg"/><Relationship Id="rId7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59104" y="560703"/>
            <a:ext cx="4847116" cy="3738338"/>
          </a:xfrm>
          <a:custGeom>
            <a:avLst/>
            <a:gdLst/>
            <a:ahLst/>
            <a:cxnLst/>
            <a:rect l="l" t="t" r="r" b="b"/>
            <a:pathLst>
              <a:path w="4847116" h="3738338">
                <a:moveTo>
                  <a:pt x="0" y="0"/>
                </a:moveTo>
                <a:lnTo>
                  <a:pt x="4847116" y="0"/>
                </a:lnTo>
                <a:lnTo>
                  <a:pt x="4847116" y="3738338"/>
                </a:lnTo>
                <a:lnTo>
                  <a:pt x="0" y="3738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9364" y="560703"/>
            <a:ext cx="5091948" cy="3738338"/>
          </a:xfrm>
          <a:custGeom>
            <a:avLst/>
            <a:gdLst/>
            <a:ahLst/>
            <a:cxnLst/>
            <a:rect l="l" t="t" r="r" b="b"/>
            <a:pathLst>
              <a:path w="5091948" h="3738338">
                <a:moveTo>
                  <a:pt x="0" y="0"/>
                </a:moveTo>
                <a:lnTo>
                  <a:pt x="5091948" y="0"/>
                </a:lnTo>
                <a:lnTo>
                  <a:pt x="5091948" y="3738338"/>
                </a:lnTo>
                <a:lnTo>
                  <a:pt x="0" y="3738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14272" y="6070397"/>
            <a:ext cx="5091948" cy="3738338"/>
          </a:xfrm>
          <a:custGeom>
            <a:avLst/>
            <a:gdLst/>
            <a:ahLst/>
            <a:cxnLst/>
            <a:rect l="l" t="t" r="r" b="b"/>
            <a:pathLst>
              <a:path w="5091948" h="3738338">
                <a:moveTo>
                  <a:pt x="0" y="0"/>
                </a:moveTo>
                <a:lnTo>
                  <a:pt x="5091948" y="0"/>
                </a:lnTo>
                <a:lnTo>
                  <a:pt x="5091948" y="3738338"/>
                </a:lnTo>
                <a:lnTo>
                  <a:pt x="0" y="3738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81780" y="6070397"/>
            <a:ext cx="4847116" cy="3738338"/>
          </a:xfrm>
          <a:custGeom>
            <a:avLst/>
            <a:gdLst/>
            <a:ahLst/>
            <a:cxnLst/>
            <a:rect l="l" t="t" r="r" b="b"/>
            <a:pathLst>
              <a:path w="4847116" h="3738338">
                <a:moveTo>
                  <a:pt x="0" y="0"/>
                </a:moveTo>
                <a:lnTo>
                  <a:pt x="4847116" y="0"/>
                </a:lnTo>
                <a:lnTo>
                  <a:pt x="4847116" y="3738338"/>
                </a:lnTo>
                <a:lnTo>
                  <a:pt x="0" y="3738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74778" y="3770028"/>
            <a:ext cx="1731443" cy="2901859"/>
          </a:xfrm>
          <a:custGeom>
            <a:avLst/>
            <a:gdLst/>
            <a:ahLst/>
            <a:cxnLst/>
            <a:rect l="l" t="t" r="r" b="b"/>
            <a:pathLst>
              <a:path w="1731443" h="2901859">
                <a:moveTo>
                  <a:pt x="0" y="0"/>
                </a:moveTo>
                <a:lnTo>
                  <a:pt x="1731442" y="0"/>
                </a:lnTo>
                <a:lnTo>
                  <a:pt x="1731442" y="2901859"/>
                </a:lnTo>
                <a:lnTo>
                  <a:pt x="0" y="2901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681780" y="3770028"/>
            <a:ext cx="1731443" cy="2901859"/>
          </a:xfrm>
          <a:custGeom>
            <a:avLst/>
            <a:gdLst/>
            <a:ahLst/>
            <a:cxnLst/>
            <a:rect l="l" t="t" r="r" b="b"/>
            <a:pathLst>
              <a:path w="1731443" h="2901859">
                <a:moveTo>
                  <a:pt x="1731442" y="0"/>
                </a:moveTo>
                <a:lnTo>
                  <a:pt x="0" y="0"/>
                </a:lnTo>
                <a:lnTo>
                  <a:pt x="0" y="2901859"/>
                </a:lnTo>
                <a:lnTo>
                  <a:pt x="1731442" y="2901859"/>
                </a:lnTo>
                <a:lnTo>
                  <a:pt x="17314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82061" y="95250"/>
            <a:ext cx="2773530" cy="2663744"/>
          </a:xfrm>
          <a:custGeom>
            <a:avLst/>
            <a:gdLst/>
            <a:ahLst/>
            <a:cxnLst/>
            <a:rect l="l" t="t" r="r" b="b"/>
            <a:pathLst>
              <a:path w="2773530" h="2663744">
                <a:moveTo>
                  <a:pt x="0" y="0"/>
                </a:moveTo>
                <a:lnTo>
                  <a:pt x="2773529" y="0"/>
                </a:lnTo>
                <a:lnTo>
                  <a:pt x="2773529" y="2663744"/>
                </a:lnTo>
                <a:lnTo>
                  <a:pt x="0" y="2663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04861" flipV="1">
            <a:off x="1506525" y="6462911"/>
            <a:ext cx="1738761" cy="2953309"/>
          </a:xfrm>
          <a:custGeom>
            <a:avLst/>
            <a:gdLst/>
            <a:ahLst/>
            <a:cxnLst/>
            <a:rect l="l" t="t" r="r" b="b"/>
            <a:pathLst>
              <a:path w="1738761" h="2953309">
                <a:moveTo>
                  <a:pt x="0" y="2953309"/>
                </a:moveTo>
                <a:lnTo>
                  <a:pt x="1738760" y="2953309"/>
                </a:lnTo>
                <a:lnTo>
                  <a:pt x="1738760" y="0"/>
                </a:lnTo>
                <a:lnTo>
                  <a:pt x="0" y="0"/>
                </a:lnTo>
                <a:lnTo>
                  <a:pt x="0" y="295330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33791" y="8071914"/>
            <a:ext cx="310098" cy="349591"/>
            <a:chOff x="0" y="0"/>
            <a:chExt cx="72097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0977" cy="812800"/>
            </a:xfrm>
            <a:custGeom>
              <a:avLst/>
              <a:gdLst/>
              <a:ahLst/>
              <a:cxnLst/>
              <a:rect l="l" t="t" r="r" b="b"/>
              <a:pathLst>
                <a:path w="720977" h="812800">
                  <a:moveTo>
                    <a:pt x="360488" y="0"/>
                  </a:moveTo>
                  <a:cubicBezTo>
                    <a:pt x="161396" y="0"/>
                    <a:pt x="0" y="181951"/>
                    <a:pt x="0" y="406400"/>
                  </a:cubicBezTo>
                  <a:cubicBezTo>
                    <a:pt x="0" y="630849"/>
                    <a:pt x="161396" y="812800"/>
                    <a:pt x="360488" y="812800"/>
                  </a:cubicBezTo>
                  <a:cubicBezTo>
                    <a:pt x="559581" y="812800"/>
                    <a:pt x="720977" y="630849"/>
                    <a:pt x="720977" y="406400"/>
                  </a:cubicBezTo>
                  <a:cubicBezTo>
                    <a:pt x="720977" y="181951"/>
                    <a:pt x="559581" y="0"/>
                    <a:pt x="360488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67592" y="28575"/>
              <a:ext cx="585794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375905" y="8246709"/>
            <a:ext cx="310098" cy="349591"/>
            <a:chOff x="0" y="0"/>
            <a:chExt cx="720977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0977" cy="812800"/>
            </a:xfrm>
            <a:custGeom>
              <a:avLst/>
              <a:gdLst/>
              <a:ahLst/>
              <a:cxnLst/>
              <a:rect l="l" t="t" r="r" b="b"/>
              <a:pathLst>
                <a:path w="720977" h="812800">
                  <a:moveTo>
                    <a:pt x="360488" y="0"/>
                  </a:moveTo>
                  <a:cubicBezTo>
                    <a:pt x="161396" y="0"/>
                    <a:pt x="0" y="181951"/>
                    <a:pt x="0" y="406400"/>
                  </a:cubicBezTo>
                  <a:cubicBezTo>
                    <a:pt x="0" y="630849"/>
                    <a:pt x="161396" y="812800"/>
                    <a:pt x="360488" y="812800"/>
                  </a:cubicBezTo>
                  <a:cubicBezTo>
                    <a:pt x="559581" y="812800"/>
                    <a:pt x="720977" y="630849"/>
                    <a:pt x="720977" y="406400"/>
                  </a:cubicBezTo>
                  <a:cubicBezTo>
                    <a:pt x="720977" y="181951"/>
                    <a:pt x="559581" y="0"/>
                    <a:pt x="360488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67592" y="28575"/>
              <a:ext cx="585794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-594995" y="-257175"/>
            <a:ext cx="17854295" cy="10412730"/>
          </a:xfrm>
          <a:custGeom>
            <a:avLst/>
            <a:gdLst/>
            <a:ahLst/>
            <a:cxnLst/>
            <a:rect l="l" t="t" r="r" b="b"/>
            <a:pathLst>
              <a:path w="17661859" h="9515327">
                <a:moveTo>
                  <a:pt x="0" y="0"/>
                </a:moveTo>
                <a:lnTo>
                  <a:pt x="17661859" y="0"/>
                </a:lnTo>
                <a:lnTo>
                  <a:pt x="17661859" y="9515327"/>
                </a:lnTo>
                <a:lnTo>
                  <a:pt x="0" y="95153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514272" y="7275161"/>
            <a:ext cx="1709106" cy="2533573"/>
          </a:xfrm>
          <a:custGeom>
            <a:avLst/>
            <a:gdLst/>
            <a:ahLst/>
            <a:cxnLst/>
            <a:rect l="l" t="t" r="r" b="b"/>
            <a:pathLst>
              <a:path w="1709106" h="2533573">
                <a:moveTo>
                  <a:pt x="0" y="0"/>
                </a:moveTo>
                <a:lnTo>
                  <a:pt x="1709107" y="0"/>
                </a:lnTo>
                <a:lnTo>
                  <a:pt x="1709107" y="2533574"/>
                </a:lnTo>
                <a:lnTo>
                  <a:pt x="0" y="25335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3633918" y="7275161"/>
            <a:ext cx="1709106" cy="2533573"/>
          </a:xfrm>
          <a:custGeom>
            <a:avLst/>
            <a:gdLst/>
            <a:ahLst/>
            <a:cxnLst/>
            <a:rect l="l" t="t" r="r" b="b"/>
            <a:pathLst>
              <a:path w="1709106" h="2533573">
                <a:moveTo>
                  <a:pt x="1709107" y="0"/>
                </a:moveTo>
                <a:lnTo>
                  <a:pt x="0" y="0"/>
                </a:lnTo>
                <a:lnTo>
                  <a:pt x="0" y="2533574"/>
                </a:lnTo>
                <a:lnTo>
                  <a:pt x="1709107" y="2533574"/>
                </a:lnTo>
                <a:lnTo>
                  <a:pt x="170910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68705" y="2287270"/>
            <a:ext cx="15632430" cy="54127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9800"/>
              </a:lnSpc>
            </a:pPr>
            <a:r>
              <a:rPr lang="en-US" sz="7000" dirty="0" err="1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Chủ</a:t>
            </a:r>
            <a:r>
              <a:rPr lang="en-US" sz="7000" dirty="0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 </a:t>
            </a:r>
            <a:r>
              <a:rPr lang="en-US" sz="7000" dirty="0" err="1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đề</a:t>
            </a:r>
            <a:r>
              <a:rPr lang="en-US" sz="7000" dirty="0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: </a:t>
            </a:r>
            <a:r>
              <a:rPr lang="vi-VN" sz="6500" dirty="0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QUÊ HƯƠNG – ĐẤT NƯỚC – BÁC HỒ</a:t>
            </a:r>
            <a:endParaRPr lang="en-US" sz="6500" dirty="0">
              <a:solidFill>
                <a:srgbClr val="EA1B7E"/>
              </a:solidFill>
              <a:latin typeface="1FTV Vip Cheesecake" panose="02000600000000000000"/>
              <a:ea typeface="1FTV Vip Cheesecake" panose="02000600000000000000"/>
              <a:cs typeface="1FTV Vip Cheesecake" panose="02000600000000000000"/>
              <a:sym typeface="1FTV Vip Cheesecake" panose="02000600000000000000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Chủ</a:t>
            </a:r>
            <a:r>
              <a:rPr lang="en-US" sz="5300" dirty="0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 </a:t>
            </a:r>
            <a:r>
              <a:rPr lang="en-US" sz="5300" dirty="0" err="1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đề</a:t>
            </a:r>
            <a:r>
              <a:rPr lang="en-US" sz="5300" dirty="0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 </a:t>
            </a:r>
            <a:r>
              <a:rPr lang="en-US" sz="5300" dirty="0" err="1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nhánh</a:t>
            </a:r>
            <a:r>
              <a:rPr lang="en-US" sz="5300" dirty="0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: </a:t>
            </a:r>
            <a:r>
              <a:rPr lang="vi-VN" sz="5300" dirty="0">
                <a:solidFill>
                  <a:srgbClr val="EA1B7E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BÁC HỒ KÍNH YÊU</a:t>
            </a:r>
            <a:endParaRPr lang="en-US" sz="5300" dirty="0">
              <a:solidFill>
                <a:srgbClr val="EA1B7E"/>
              </a:solidFill>
              <a:latin typeface="1FTV Vip Cheesecake" panose="02000600000000000000"/>
              <a:ea typeface="1FTV Vip Cheesecake" panose="02000600000000000000"/>
              <a:cs typeface="1FTV Vip Cheesecake" panose="02000600000000000000"/>
              <a:sym typeface="1FTV Vip Cheesecake" panose="0200060000000000000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2759104" y="946262"/>
            <a:ext cx="310098" cy="349591"/>
            <a:chOff x="0" y="0"/>
            <a:chExt cx="720977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20977" cy="812800"/>
            </a:xfrm>
            <a:custGeom>
              <a:avLst/>
              <a:gdLst/>
              <a:ahLst/>
              <a:cxnLst/>
              <a:rect l="l" t="t" r="r" b="b"/>
              <a:pathLst>
                <a:path w="720977" h="812800">
                  <a:moveTo>
                    <a:pt x="360488" y="0"/>
                  </a:moveTo>
                  <a:cubicBezTo>
                    <a:pt x="161396" y="0"/>
                    <a:pt x="0" y="181951"/>
                    <a:pt x="0" y="406400"/>
                  </a:cubicBezTo>
                  <a:cubicBezTo>
                    <a:pt x="0" y="630849"/>
                    <a:pt x="161396" y="812800"/>
                    <a:pt x="360488" y="812800"/>
                  </a:cubicBezTo>
                  <a:cubicBezTo>
                    <a:pt x="559581" y="812800"/>
                    <a:pt x="720977" y="630849"/>
                    <a:pt x="720977" y="406400"/>
                  </a:cubicBezTo>
                  <a:cubicBezTo>
                    <a:pt x="720977" y="181951"/>
                    <a:pt x="559581" y="0"/>
                    <a:pt x="360488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67592" y="28575"/>
              <a:ext cx="585794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368826" y="1028700"/>
            <a:ext cx="310098" cy="349591"/>
            <a:chOff x="0" y="0"/>
            <a:chExt cx="720977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0977" cy="812800"/>
            </a:xfrm>
            <a:custGeom>
              <a:avLst/>
              <a:gdLst/>
              <a:ahLst/>
              <a:cxnLst/>
              <a:rect l="l" t="t" r="r" b="b"/>
              <a:pathLst>
                <a:path w="720977" h="812800">
                  <a:moveTo>
                    <a:pt x="360488" y="0"/>
                  </a:moveTo>
                  <a:cubicBezTo>
                    <a:pt x="161396" y="0"/>
                    <a:pt x="0" y="181951"/>
                    <a:pt x="0" y="406400"/>
                  </a:cubicBezTo>
                  <a:cubicBezTo>
                    <a:pt x="0" y="630849"/>
                    <a:pt x="161396" y="812800"/>
                    <a:pt x="360488" y="812800"/>
                  </a:cubicBezTo>
                  <a:cubicBezTo>
                    <a:pt x="559581" y="812800"/>
                    <a:pt x="720977" y="630849"/>
                    <a:pt x="720977" y="406400"/>
                  </a:cubicBezTo>
                  <a:cubicBezTo>
                    <a:pt x="720977" y="181951"/>
                    <a:pt x="559581" y="0"/>
                    <a:pt x="360488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67592" y="28575"/>
              <a:ext cx="585794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-287" y="1665330"/>
            <a:ext cx="17435970" cy="78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3200" b="1">
                <a:solidFill>
                  <a:srgbClr val="3A6E35"/>
                </a:solidFill>
                <a:latin typeface="1FTV Vip Cheesecake" panose="02000600000000000000"/>
                <a:ea typeface="1FTV Vip Cheesecake" panose="02000600000000000000"/>
                <a:cs typeface="1FTV Vip Cheesecake" panose="02000600000000000000"/>
                <a:sym typeface="1FTV Vip Cheesecake" panose="02000600000000000000"/>
              </a:rPr>
              <a:t>CHÀO MỪNG CÁC CÔ VÀ CÁC BẠN ĐẾN VỚI LỚP CHỒI 2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1790" y="4305026"/>
            <a:ext cx="16141408" cy="323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6000" dirty="0">
              <a:solidFill>
                <a:srgbClr val="9B1919"/>
              </a:solidFill>
              <a:latin typeface="1FTV VIP Hello Sunny" panose="02000506000000020004"/>
              <a:ea typeface="1FTV VIP Hello Sunny" panose="02000506000000020004"/>
              <a:cs typeface="1FTV VIP Hello Sunny" panose="02000506000000020004"/>
              <a:sym typeface="1FTV VIP Hello Sunny" panose="02000506000000020004"/>
            </a:endParaRP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9B1919"/>
                </a:solidFill>
                <a:latin typeface="1FTV VIP Hello Sunny" panose="02000506000000020004"/>
                <a:ea typeface="1FTV VIP Hello Sunny" panose="02000506000000020004"/>
                <a:cs typeface="1FTV VIP Hello Sunny" panose="02000506000000020004"/>
                <a:sym typeface="1FTV VIP Hello Sunny" panose="02000506000000020004"/>
              </a:rPr>
              <a:t>ĐỀ TÀI: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vi-VN" sz="6000" dirty="0">
                <a:solidFill>
                  <a:srgbClr val="9B1919"/>
                </a:solidFill>
                <a:latin typeface="1FTV VIP Hello Sunny" panose="02000506000000020004"/>
                <a:ea typeface="1FTV VIP Hello Sunny" panose="02000506000000020004"/>
                <a:cs typeface="1FTV VIP Hello Sunny" panose="02000506000000020004"/>
                <a:sym typeface="1FTV VIP Hello Sunny" panose="02000506000000020004"/>
              </a:rPr>
              <a:t>TÌM HIỂU BÁC HỒ KÍNH YÊU</a:t>
            </a:r>
            <a:endParaRPr lang="en-US" sz="6000" dirty="0">
              <a:solidFill>
                <a:srgbClr val="9B1919"/>
              </a:solidFill>
              <a:latin typeface="1FTV VIP Hello Sunny" panose="02000506000000020004"/>
              <a:ea typeface="1FTV VIP Hello Sunny" panose="02000506000000020004"/>
              <a:cs typeface="1FTV VIP Hello Sunny" panose="02000506000000020004"/>
              <a:sym typeface="1FTV VIP Hello Sunny" panose="020005060000000200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244306" y="7582085"/>
            <a:ext cx="10938471" cy="1119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Coolvetica" panose="020B0603030602020004"/>
                <a:ea typeface="Coolvetica" panose="020B0603030602020004"/>
                <a:cs typeface="Coolvetica" panose="020B0603030602020004"/>
                <a:sym typeface="Coolvetica" panose="020B0603030602020004"/>
              </a:rPr>
              <a:t>  </a:t>
            </a:r>
            <a:r>
              <a:rPr lang="en-US" sz="3500" dirty="0">
                <a:solidFill>
                  <a:srgbClr val="3A6E35"/>
                </a:solidFill>
                <a:latin typeface="Coolvetica" panose="020B0603030602020004"/>
                <a:ea typeface="Coolvetica" panose="020B0603030602020004"/>
                <a:cs typeface="Coolvetica" panose="020B0603030602020004"/>
                <a:sym typeface="Coolvetica" panose="020B0603030602020004"/>
              </a:rPr>
              <a:t>GIÁO VIÊN: LÊ THỊ NHÃ UYÊN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                                                      </a:t>
            </a:r>
            <a:r>
              <a:rPr lang="en-US" sz="2800" b="1" dirty="0">
                <a:solidFill>
                  <a:srgbClr val="06823A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NGÀY DẠY: </a:t>
            </a:r>
            <a:r>
              <a:rPr lang="vi-VN" sz="2800" b="1">
                <a:solidFill>
                  <a:srgbClr val="06823A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05</a:t>
            </a:r>
            <a:r>
              <a:rPr lang="en-US" sz="2800" b="1">
                <a:solidFill>
                  <a:srgbClr val="06823A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/</a:t>
            </a:r>
            <a:r>
              <a:rPr lang="vi-VN" sz="2800" b="1" dirty="0">
                <a:solidFill>
                  <a:srgbClr val="06823A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05</a:t>
            </a:r>
            <a:r>
              <a:rPr lang="en-US" sz="2800" b="1" dirty="0">
                <a:solidFill>
                  <a:srgbClr val="06823A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/</a:t>
            </a:r>
            <a:r>
              <a:rPr lang="vi-VN" sz="2800" b="1" dirty="0">
                <a:solidFill>
                  <a:srgbClr val="06823A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2026</a:t>
            </a:r>
            <a:endParaRPr lang="en-US" sz="2800" b="1" dirty="0">
              <a:solidFill>
                <a:srgbClr val="06823A"/>
              </a:solidFill>
              <a:latin typeface="Arimo" panose="020B0604020202020204"/>
              <a:ea typeface="Arimo" panose="020B0604020202020204"/>
              <a:cs typeface="Arimo" panose="020B0604020202020204"/>
              <a:sym typeface="Arimo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26404" y="-491702"/>
            <a:ext cx="11270404" cy="11270404"/>
          </a:xfrm>
          <a:custGeom>
            <a:avLst/>
            <a:gdLst/>
            <a:ahLst/>
            <a:cxnLst/>
            <a:rect l="l" t="t" r="r" b="b"/>
            <a:pathLst>
              <a:path w="11270404" h="11270404">
                <a:moveTo>
                  <a:pt x="0" y="0"/>
                </a:moveTo>
                <a:lnTo>
                  <a:pt x="11270404" y="0"/>
                </a:lnTo>
                <a:lnTo>
                  <a:pt x="11270404" y="11270404"/>
                </a:lnTo>
                <a:lnTo>
                  <a:pt x="0" y="11270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91702"/>
            <a:ext cx="11270404" cy="11270404"/>
          </a:xfrm>
          <a:custGeom>
            <a:avLst/>
            <a:gdLst/>
            <a:ahLst/>
            <a:cxnLst/>
            <a:rect l="l" t="t" r="r" b="b"/>
            <a:pathLst>
              <a:path w="11270404" h="11270404">
                <a:moveTo>
                  <a:pt x="0" y="0"/>
                </a:moveTo>
                <a:lnTo>
                  <a:pt x="11270404" y="0"/>
                </a:lnTo>
                <a:lnTo>
                  <a:pt x="11270404" y="11270404"/>
                </a:lnTo>
                <a:lnTo>
                  <a:pt x="0" y="11270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40970">
            <a:off x="-900494" y="23055"/>
            <a:ext cx="4913806" cy="1286524"/>
          </a:xfrm>
          <a:custGeom>
            <a:avLst/>
            <a:gdLst/>
            <a:ahLst/>
            <a:cxnLst/>
            <a:rect l="l" t="t" r="r" b="b"/>
            <a:pathLst>
              <a:path w="4913806" h="1286524">
                <a:moveTo>
                  <a:pt x="0" y="0"/>
                </a:moveTo>
                <a:lnTo>
                  <a:pt x="4913805" y="0"/>
                </a:lnTo>
                <a:lnTo>
                  <a:pt x="4913805" y="1286524"/>
                </a:lnTo>
                <a:lnTo>
                  <a:pt x="0" y="12865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40970">
            <a:off x="13944471" y="9145414"/>
            <a:ext cx="4913806" cy="1286524"/>
          </a:xfrm>
          <a:custGeom>
            <a:avLst/>
            <a:gdLst/>
            <a:ahLst/>
            <a:cxnLst/>
            <a:rect l="l" t="t" r="r" b="b"/>
            <a:pathLst>
              <a:path w="4913806" h="1286524">
                <a:moveTo>
                  <a:pt x="0" y="0"/>
                </a:moveTo>
                <a:lnTo>
                  <a:pt x="4913806" y="0"/>
                </a:lnTo>
                <a:lnTo>
                  <a:pt x="4913806" y="1286523"/>
                </a:lnTo>
                <a:lnTo>
                  <a:pt x="0" y="1286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67940" y="666317"/>
            <a:ext cx="12968008" cy="8404029"/>
          </a:xfrm>
          <a:custGeom>
            <a:avLst/>
            <a:gdLst/>
            <a:ahLst/>
            <a:cxnLst/>
            <a:rect l="l" t="t" r="r" b="b"/>
            <a:pathLst>
              <a:path w="12968008" h="8404029">
                <a:moveTo>
                  <a:pt x="0" y="0"/>
                </a:moveTo>
                <a:lnTo>
                  <a:pt x="12968008" y="0"/>
                </a:lnTo>
                <a:lnTo>
                  <a:pt x="12968008" y="8404029"/>
                </a:lnTo>
                <a:lnTo>
                  <a:pt x="0" y="84040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403" b="-140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116724" y="7163552"/>
            <a:ext cx="3131665" cy="609251"/>
          </a:xfrm>
          <a:custGeom>
            <a:avLst/>
            <a:gdLst/>
            <a:ahLst/>
            <a:cxnLst/>
            <a:rect l="l" t="t" r="r" b="b"/>
            <a:pathLst>
              <a:path w="3131665" h="609251">
                <a:moveTo>
                  <a:pt x="0" y="0"/>
                </a:moveTo>
                <a:lnTo>
                  <a:pt x="3131665" y="0"/>
                </a:lnTo>
                <a:lnTo>
                  <a:pt x="3131665" y="609251"/>
                </a:lnTo>
                <a:lnTo>
                  <a:pt x="0" y="6092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93467" y="2826961"/>
            <a:ext cx="3131665" cy="609251"/>
          </a:xfrm>
          <a:custGeom>
            <a:avLst/>
            <a:gdLst/>
            <a:ahLst/>
            <a:cxnLst/>
            <a:rect l="l" t="t" r="r" b="b"/>
            <a:pathLst>
              <a:path w="3131665" h="609251">
                <a:moveTo>
                  <a:pt x="0" y="0"/>
                </a:moveTo>
                <a:lnTo>
                  <a:pt x="3131666" y="0"/>
                </a:lnTo>
                <a:lnTo>
                  <a:pt x="3131666" y="609251"/>
                </a:lnTo>
                <a:lnTo>
                  <a:pt x="0" y="6092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69915">
            <a:off x="13557601" y="854801"/>
            <a:ext cx="1677596" cy="2278568"/>
          </a:xfrm>
          <a:custGeom>
            <a:avLst/>
            <a:gdLst/>
            <a:ahLst/>
            <a:cxnLst/>
            <a:rect l="l" t="t" r="r" b="b"/>
            <a:pathLst>
              <a:path w="1677596" h="2278568">
                <a:moveTo>
                  <a:pt x="0" y="0"/>
                </a:moveTo>
                <a:lnTo>
                  <a:pt x="1677595" y="0"/>
                </a:lnTo>
                <a:lnTo>
                  <a:pt x="1677595" y="2278568"/>
                </a:lnTo>
                <a:lnTo>
                  <a:pt x="0" y="22785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894483">
            <a:off x="2310734" y="6633519"/>
            <a:ext cx="1677596" cy="2278568"/>
          </a:xfrm>
          <a:custGeom>
            <a:avLst/>
            <a:gdLst/>
            <a:ahLst/>
            <a:cxnLst/>
            <a:rect l="l" t="t" r="r" b="b"/>
            <a:pathLst>
              <a:path w="1677596" h="2278568">
                <a:moveTo>
                  <a:pt x="0" y="0"/>
                </a:moveTo>
                <a:lnTo>
                  <a:pt x="1677596" y="0"/>
                </a:lnTo>
                <a:lnTo>
                  <a:pt x="1677596" y="2278568"/>
                </a:lnTo>
                <a:lnTo>
                  <a:pt x="0" y="22785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23842" y="9258300"/>
            <a:ext cx="2064467" cy="2175987"/>
          </a:xfrm>
          <a:custGeom>
            <a:avLst/>
            <a:gdLst/>
            <a:ahLst/>
            <a:cxnLst/>
            <a:rect l="l" t="t" r="r" b="b"/>
            <a:pathLst>
              <a:path w="2064467" h="2175987">
                <a:moveTo>
                  <a:pt x="0" y="0"/>
                </a:moveTo>
                <a:lnTo>
                  <a:pt x="2064467" y="0"/>
                </a:lnTo>
                <a:lnTo>
                  <a:pt x="2064467" y="2175987"/>
                </a:lnTo>
                <a:lnTo>
                  <a:pt x="0" y="2175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268789" y="-1728156"/>
            <a:ext cx="3604818" cy="3119806"/>
          </a:xfrm>
          <a:custGeom>
            <a:avLst/>
            <a:gdLst/>
            <a:ahLst/>
            <a:cxnLst/>
            <a:rect l="l" t="t" r="r" b="b"/>
            <a:pathLst>
              <a:path w="3604818" h="3119806">
                <a:moveTo>
                  <a:pt x="0" y="0"/>
                </a:moveTo>
                <a:lnTo>
                  <a:pt x="3604818" y="0"/>
                </a:lnTo>
                <a:lnTo>
                  <a:pt x="3604818" y="3119806"/>
                </a:lnTo>
                <a:lnTo>
                  <a:pt x="0" y="311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128928" y="9157266"/>
            <a:ext cx="3604818" cy="3119806"/>
          </a:xfrm>
          <a:custGeom>
            <a:avLst/>
            <a:gdLst/>
            <a:ahLst/>
            <a:cxnLst/>
            <a:rect l="l" t="t" r="r" b="b"/>
            <a:pathLst>
              <a:path w="3604818" h="3119806">
                <a:moveTo>
                  <a:pt x="0" y="0"/>
                </a:moveTo>
                <a:lnTo>
                  <a:pt x="3604818" y="0"/>
                </a:lnTo>
                <a:lnTo>
                  <a:pt x="3604818" y="3119807"/>
                </a:lnTo>
                <a:lnTo>
                  <a:pt x="0" y="311980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14056">
            <a:off x="-1711903" y="8458317"/>
            <a:ext cx="4265341" cy="3047780"/>
          </a:xfrm>
          <a:custGeom>
            <a:avLst/>
            <a:gdLst/>
            <a:ahLst/>
            <a:cxnLst/>
            <a:rect l="l" t="t" r="r" b="b"/>
            <a:pathLst>
              <a:path w="4265341" h="3047780">
                <a:moveTo>
                  <a:pt x="0" y="0"/>
                </a:moveTo>
                <a:lnTo>
                  <a:pt x="4265342" y="0"/>
                </a:lnTo>
                <a:lnTo>
                  <a:pt x="4265342" y="3047780"/>
                </a:lnTo>
                <a:lnTo>
                  <a:pt x="0" y="30477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459520">
            <a:off x="15343293" y="-357981"/>
            <a:ext cx="4265341" cy="3047780"/>
          </a:xfrm>
          <a:custGeom>
            <a:avLst/>
            <a:gdLst/>
            <a:ahLst/>
            <a:cxnLst/>
            <a:rect l="l" t="t" r="r" b="b"/>
            <a:pathLst>
              <a:path w="4265341" h="3047780">
                <a:moveTo>
                  <a:pt x="0" y="0"/>
                </a:moveTo>
                <a:lnTo>
                  <a:pt x="4265341" y="0"/>
                </a:lnTo>
                <a:lnTo>
                  <a:pt x="4265341" y="3047781"/>
                </a:lnTo>
                <a:lnTo>
                  <a:pt x="0" y="30477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508798" y="3467100"/>
            <a:ext cx="11224948" cy="3800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6000">
                <a:solidFill>
                  <a:srgbClr val="FF8888"/>
                </a:solidFill>
                <a:latin typeface="More Sugar"/>
                <a:ea typeface="More Sugar"/>
                <a:cs typeface="More Sugar"/>
                <a:sym typeface="More Sugar"/>
              </a:rPr>
              <a:t>THANK</a:t>
            </a:r>
          </a:p>
          <a:p>
            <a:pPr algn="ctr">
              <a:lnSpc>
                <a:spcPts val="14400"/>
              </a:lnSpc>
            </a:pPr>
            <a:r>
              <a:rPr lang="en-US" sz="16000">
                <a:solidFill>
                  <a:srgbClr val="FF8888"/>
                </a:solidFill>
                <a:latin typeface="More Sugar"/>
                <a:ea typeface="More Sugar"/>
                <a:cs typeface="More Sugar"/>
                <a:sym typeface="More Sugar"/>
              </a:rPr>
              <a:t>YOU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0842" y="766939"/>
            <a:ext cx="16606316" cy="8753122"/>
            <a:chOff x="0" y="0"/>
            <a:chExt cx="4373680" cy="23053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3680" cy="2305349"/>
            </a:xfrm>
            <a:custGeom>
              <a:avLst/>
              <a:gdLst/>
              <a:ahLst/>
              <a:cxnLst/>
              <a:rect l="l" t="t" r="r" b="b"/>
              <a:pathLst>
                <a:path w="4373680" h="2305349">
                  <a:moveTo>
                    <a:pt x="23776" y="0"/>
                  </a:moveTo>
                  <a:lnTo>
                    <a:pt x="4349903" y="0"/>
                  </a:lnTo>
                  <a:cubicBezTo>
                    <a:pt x="4356209" y="0"/>
                    <a:pt x="4362257" y="2505"/>
                    <a:pt x="4366716" y="6964"/>
                  </a:cubicBezTo>
                  <a:cubicBezTo>
                    <a:pt x="4371175" y="11423"/>
                    <a:pt x="4373680" y="17470"/>
                    <a:pt x="4373680" y="23776"/>
                  </a:cubicBezTo>
                  <a:lnTo>
                    <a:pt x="4373680" y="2281572"/>
                  </a:lnTo>
                  <a:cubicBezTo>
                    <a:pt x="4373680" y="2294704"/>
                    <a:pt x="4363035" y="2305349"/>
                    <a:pt x="4349903" y="2305349"/>
                  </a:cubicBezTo>
                  <a:lnTo>
                    <a:pt x="23776" y="2305349"/>
                  </a:lnTo>
                  <a:cubicBezTo>
                    <a:pt x="10645" y="2305349"/>
                    <a:pt x="0" y="2294704"/>
                    <a:pt x="0" y="2281572"/>
                  </a:cubicBezTo>
                  <a:lnTo>
                    <a:pt x="0" y="23776"/>
                  </a:lnTo>
                  <a:cubicBezTo>
                    <a:pt x="0" y="10645"/>
                    <a:pt x="10645" y="0"/>
                    <a:pt x="237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373680" cy="233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5"/>
                </a:lnSpc>
              </a:pPr>
              <a:endParaRPr>
                <a:solidFill>
                  <a:srgbClr val="92D05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489977" y="-465785"/>
            <a:ext cx="4236602" cy="4114800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41481" y="6756364"/>
            <a:ext cx="4236602" cy="4114800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14471">
            <a:off x="11541348" y="8059042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6"/>
                </a:lnTo>
                <a:lnTo>
                  <a:pt x="0" y="329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14471">
            <a:off x="16135803" y="3698445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5"/>
                </a:lnTo>
                <a:lnTo>
                  <a:pt x="0" y="32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14471">
            <a:off x="-1028457" y="3319645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6"/>
                </a:lnTo>
                <a:lnTo>
                  <a:pt x="0" y="329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14471">
            <a:off x="3346923" y="-1141189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5"/>
                </a:lnTo>
                <a:lnTo>
                  <a:pt x="0" y="32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B80839-09D9-46D3-B982-0DF84DE38052}"/>
              </a:ext>
            </a:extLst>
          </p:cNvPr>
          <p:cNvSpPr/>
          <p:nvPr/>
        </p:nvSpPr>
        <p:spPr>
          <a:xfrm>
            <a:off x="4114800" y="3132797"/>
            <a:ext cx="11734800" cy="39157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500" dirty="0">
                <a:latin typeface="+mj-lt"/>
              </a:rPr>
              <a:t>Hoạt động 1: Ổn định – trò chuyện</a:t>
            </a:r>
          </a:p>
          <a:p>
            <a:pPr algn="ctr"/>
            <a:r>
              <a:rPr lang="vi-VN" sz="5500" dirty="0">
                <a:latin typeface="+mj-lt"/>
              </a:rPr>
              <a:t>Trẻ hát “Nhớ ơn Bác”</a:t>
            </a:r>
            <a:endParaRPr lang="en-US" sz="55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9582" y="-471076"/>
            <a:ext cx="19987164" cy="11229152"/>
          </a:xfrm>
          <a:custGeom>
            <a:avLst/>
            <a:gdLst/>
            <a:ahLst/>
            <a:cxnLst/>
            <a:rect l="l" t="t" r="r" b="b"/>
            <a:pathLst>
              <a:path w="19987164" h="11229152">
                <a:moveTo>
                  <a:pt x="0" y="0"/>
                </a:moveTo>
                <a:lnTo>
                  <a:pt x="19987164" y="0"/>
                </a:lnTo>
                <a:lnTo>
                  <a:pt x="19987164" y="11229152"/>
                </a:lnTo>
                <a:lnTo>
                  <a:pt x="0" y="1122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6805" y="973455"/>
            <a:ext cx="16152495" cy="7297420"/>
          </a:xfrm>
          <a:custGeom>
            <a:avLst/>
            <a:gdLst/>
            <a:ahLst/>
            <a:cxnLst/>
            <a:rect l="l" t="t" r="r" b="b"/>
            <a:pathLst>
              <a:path w="16152478" h="6255414">
                <a:moveTo>
                  <a:pt x="0" y="0"/>
                </a:moveTo>
                <a:lnTo>
                  <a:pt x="16152478" y="0"/>
                </a:lnTo>
                <a:lnTo>
                  <a:pt x="16152478" y="6255414"/>
                </a:lnTo>
                <a:lnTo>
                  <a:pt x="0" y="6255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49582" y="3820016"/>
            <a:ext cx="5369827" cy="7717116"/>
          </a:xfrm>
          <a:custGeom>
            <a:avLst/>
            <a:gdLst/>
            <a:ahLst/>
            <a:cxnLst/>
            <a:rect l="l" t="t" r="r" b="b"/>
            <a:pathLst>
              <a:path w="5369827" h="7717116">
                <a:moveTo>
                  <a:pt x="0" y="0"/>
                </a:moveTo>
                <a:lnTo>
                  <a:pt x="5369827" y="0"/>
                </a:lnTo>
                <a:lnTo>
                  <a:pt x="5369827" y="7717116"/>
                </a:lnTo>
                <a:lnTo>
                  <a:pt x="0" y="7717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81838">
            <a:off x="11729437" y="-615721"/>
            <a:ext cx="7222783" cy="3716724"/>
          </a:xfrm>
          <a:custGeom>
            <a:avLst/>
            <a:gdLst/>
            <a:ahLst/>
            <a:cxnLst/>
            <a:rect l="l" t="t" r="r" b="b"/>
            <a:pathLst>
              <a:path w="7222783" h="3716724">
                <a:moveTo>
                  <a:pt x="0" y="0"/>
                </a:moveTo>
                <a:lnTo>
                  <a:pt x="7222783" y="0"/>
                </a:lnTo>
                <a:lnTo>
                  <a:pt x="7222783" y="3716724"/>
                </a:lnTo>
                <a:lnTo>
                  <a:pt x="0" y="3716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75" y="4438599"/>
            <a:ext cx="5737683" cy="6951256"/>
          </a:xfrm>
          <a:custGeom>
            <a:avLst/>
            <a:gdLst/>
            <a:ahLst/>
            <a:cxnLst/>
            <a:rect l="l" t="t" r="r" b="b"/>
            <a:pathLst>
              <a:path w="5737683" h="6951256">
                <a:moveTo>
                  <a:pt x="0" y="0"/>
                </a:moveTo>
                <a:lnTo>
                  <a:pt x="5737682" y="0"/>
                </a:lnTo>
                <a:lnTo>
                  <a:pt x="5737682" y="6951256"/>
                </a:lnTo>
                <a:lnTo>
                  <a:pt x="0" y="69512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71156" y="1573198"/>
            <a:ext cx="3168473" cy="2512335"/>
          </a:xfrm>
          <a:custGeom>
            <a:avLst/>
            <a:gdLst/>
            <a:ahLst/>
            <a:cxnLst/>
            <a:rect l="l" t="t" r="r" b="b"/>
            <a:pathLst>
              <a:path w="3168473" h="2512335">
                <a:moveTo>
                  <a:pt x="0" y="0"/>
                </a:moveTo>
                <a:lnTo>
                  <a:pt x="3168473" y="0"/>
                </a:lnTo>
                <a:lnTo>
                  <a:pt x="3168473" y="2512336"/>
                </a:lnTo>
                <a:lnTo>
                  <a:pt x="0" y="25123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105337" y="1409534"/>
            <a:ext cx="9386779" cy="1564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5"/>
              </a:lnSpc>
            </a:pPr>
            <a:r>
              <a:rPr lang="vi-VN" sz="10995" b="1" dirty="0">
                <a:solidFill>
                  <a:srgbClr val="FF9898"/>
                </a:solidFill>
                <a:latin typeface="Comic Sans MS" panose="030F0702030302020204" charset="0"/>
                <a:ea typeface="More Sugar"/>
                <a:cs typeface="Comic Sans MS" panose="030F0702030302020204" charset="0"/>
                <a:sym typeface="More Sugar"/>
              </a:rPr>
              <a:t>Hoạt động 2:</a:t>
            </a:r>
            <a:endParaRPr lang="en-US" sz="10995" b="1" dirty="0">
              <a:solidFill>
                <a:srgbClr val="FF9898"/>
              </a:solidFill>
              <a:latin typeface="Comic Sans MS" panose="030F0702030302020204" charset="0"/>
              <a:ea typeface="More Sugar"/>
              <a:cs typeface="Comic Sans MS" panose="030F0702030302020204" charset="0"/>
              <a:sym typeface="More Suga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956560" y="2743835"/>
            <a:ext cx="13091795" cy="4348480"/>
            <a:chOff x="-336166" y="-95188"/>
            <a:chExt cx="3095940" cy="9491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3637" cy="853928"/>
            </a:xfrm>
            <a:custGeom>
              <a:avLst/>
              <a:gdLst/>
              <a:ahLst/>
              <a:cxnLst/>
              <a:rect l="l" t="t" r="r" b="b"/>
              <a:pathLst>
                <a:path w="2423637" h="853928">
                  <a:moveTo>
                    <a:pt x="84131" y="0"/>
                  </a:moveTo>
                  <a:lnTo>
                    <a:pt x="2339506" y="0"/>
                  </a:lnTo>
                  <a:cubicBezTo>
                    <a:pt x="2385970" y="0"/>
                    <a:pt x="2423637" y="37667"/>
                    <a:pt x="2423637" y="84131"/>
                  </a:cubicBezTo>
                  <a:lnTo>
                    <a:pt x="2423637" y="769798"/>
                  </a:lnTo>
                  <a:cubicBezTo>
                    <a:pt x="2423637" y="792111"/>
                    <a:pt x="2414773" y="813509"/>
                    <a:pt x="2398995" y="829287"/>
                  </a:cubicBezTo>
                  <a:cubicBezTo>
                    <a:pt x="2383218" y="845065"/>
                    <a:pt x="2361819" y="853928"/>
                    <a:pt x="2339506" y="853928"/>
                  </a:cubicBezTo>
                  <a:lnTo>
                    <a:pt x="84131" y="853928"/>
                  </a:lnTo>
                  <a:cubicBezTo>
                    <a:pt x="37667" y="853928"/>
                    <a:pt x="0" y="816262"/>
                    <a:pt x="0" y="769798"/>
                  </a:cubicBezTo>
                  <a:lnTo>
                    <a:pt x="0" y="84131"/>
                  </a:lnTo>
                  <a:cubicBezTo>
                    <a:pt x="0" y="37667"/>
                    <a:pt x="37667" y="0"/>
                    <a:pt x="84131" y="0"/>
                  </a:cubicBezTo>
                  <a:close/>
                </a:path>
              </a:pathLst>
            </a:custGeom>
            <a:solidFill>
              <a:srgbClr val="FDD2DE"/>
            </a:solidFill>
            <a:ln w="38100" cap="rnd">
              <a:solidFill>
                <a:srgbClr val="6E3516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336166" y="-95188"/>
              <a:ext cx="3095940" cy="949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20"/>
                </a:lnSpc>
              </a:pPr>
              <a:endParaRPr lang="en-US" sz="5400" dirty="0">
                <a:solidFill>
                  <a:srgbClr val="000000"/>
                </a:solidFill>
                <a:latin typeface="1FTV VIP DK Cool Crayon"/>
                <a:ea typeface="1FTV VIP DK Cool Crayon"/>
                <a:cs typeface="1FTV VIP DK Cool Crayon"/>
                <a:sym typeface="1FTV VIP DK Cool Crayon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1627123">
            <a:off x="12736726" y="6772187"/>
            <a:ext cx="2286211" cy="1812775"/>
          </a:xfrm>
          <a:custGeom>
            <a:avLst/>
            <a:gdLst/>
            <a:ahLst/>
            <a:cxnLst/>
            <a:rect l="l" t="t" r="r" b="b"/>
            <a:pathLst>
              <a:path w="2286211" h="1812775">
                <a:moveTo>
                  <a:pt x="0" y="0"/>
                </a:moveTo>
                <a:lnTo>
                  <a:pt x="2286212" y="0"/>
                </a:lnTo>
                <a:lnTo>
                  <a:pt x="2286212" y="1812775"/>
                </a:lnTo>
                <a:lnTo>
                  <a:pt x="0" y="18127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7ED14-45E3-4E38-94D4-E740E63D2397}"/>
              </a:ext>
            </a:extLst>
          </p:cNvPr>
          <p:cNvSpPr txBox="1"/>
          <p:nvPr/>
        </p:nvSpPr>
        <p:spPr>
          <a:xfrm>
            <a:off x="4304653" y="3678352"/>
            <a:ext cx="1024882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VỀ BÁC HỒ </a:t>
            </a:r>
          </a:p>
          <a:p>
            <a:pPr algn="ctr"/>
            <a:r>
              <a:rPr lang="vi-VN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 YÊU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0842" y="766939"/>
            <a:ext cx="16606316" cy="8753122"/>
            <a:chOff x="0" y="0"/>
            <a:chExt cx="4373680" cy="23053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3680" cy="2305349"/>
            </a:xfrm>
            <a:custGeom>
              <a:avLst/>
              <a:gdLst/>
              <a:ahLst/>
              <a:cxnLst/>
              <a:rect l="l" t="t" r="r" b="b"/>
              <a:pathLst>
                <a:path w="4373680" h="2305349">
                  <a:moveTo>
                    <a:pt x="23776" y="0"/>
                  </a:moveTo>
                  <a:lnTo>
                    <a:pt x="4349903" y="0"/>
                  </a:lnTo>
                  <a:cubicBezTo>
                    <a:pt x="4356209" y="0"/>
                    <a:pt x="4362257" y="2505"/>
                    <a:pt x="4366716" y="6964"/>
                  </a:cubicBezTo>
                  <a:cubicBezTo>
                    <a:pt x="4371175" y="11423"/>
                    <a:pt x="4373680" y="17470"/>
                    <a:pt x="4373680" y="23776"/>
                  </a:cubicBezTo>
                  <a:lnTo>
                    <a:pt x="4373680" y="2281572"/>
                  </a:lnTo>
                  <a:cubicBezTo>
                    <a:pt x="4373680" y="2294704"/>
                    <a:pt x="4363035" y="2305349"/>
                    <a:pt x="4349903" y="2305349"/>
                  </a:cubicBezTo>
                  <a:lnTo>
                    <a:pt x="23776" y="2305349"/>
                  </a:lnTo>
                  <a:cubicBezTo>
                    <a:pt x="10645" y="2305349"/>
                    <a:pt x="0" y="2294704"/>
                    <a:pt x="0" y="2281572"/>
                  </a:cubicBezTo>
                  <a:lnTo>
                    <a:pt x="0" y="23776"/>
                  </a:lnTo>
                  <a:cubicBezTo>
                    <a:pt x="0" y="10645"/>
                    <a:pt x="10645" y="0"/>
                    <a:pt x="237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373680" cy="233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5"/>
                </a:lnSpc>
              </a:pPr>
              <a:endParaRPr>
                <a:solidFill>
                  <a:srgbClr val="92D05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489977" y="-465785"/>
            <a:ext cx="4236602" cy="4114800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41481" y="6756364"/>
            <a:ext cx="4236602" cy="4114800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14471">
            <a:off x="11541348" y="8059042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6"/>
                </a:lnTo>
                <a:lnTo>
                  <a:pt x="0" y="329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14471">
            <a:off x="16135803" y="3698445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5"/>
                </a:lnTo>
                <a:lnTo>
                  <a:pt x="0" y="32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14471">
            <a:off x="-1028457" y="3319645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6"/>
                </a:lnTo>
                <a:lnTo>
                  <a:pt x="0" y="329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14471">
            <a:off x="3346923" y="-1141189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5"/>
                </a:lnTo>
                <a:lnTo>
                  <a:pt x="0" y="32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8B88ED-6F68-4997-B208-C8A541374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492" y="766939"/>
            <a:ext cx="6860507" cy="84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544549">
            <a:off x="-833715" y="-1371461"/>
            <a:ext cx="3724830" cy="4510451"/>
          </a:xfrm>
          <a:custGeom>
            <a:avLst/>
            <a:gdLst/>
            <a:ahLst/>
            <a:cxnLst/>
            <a:rect l="l" t="t" r="r" b="b"/>
            <a:pathLst>
              <a:path w="3724830" h="4510451">
                <a:moveTo>
                  <a:pt x="0" y="0"/>
                </a:moveTo>
                <a:lnTo>
                  <a:pt x="3724830" y="0"/>
                </a:lnTo>
                <a:lnTo>
                  <a:pt x="3724830" y="4510451"/>
                </a:lnTo>
                <a:lnTo>
                  <a:pt x="0" y="4510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950" y="1264096"/>
            <a:ext cx="15402101" cy="7758808"/>
          </a:xfrm>
          <a:custGeom>
            <a:avLst/>
            <a:gdLst/>
            <a:ahLst/>
            <a:cxnLst/>
            <a:rect l="l" t="t" r="r" b="b"/>
            <a:pathLst>
              <a:path w="15402101" h="7758808">
                <a:moveTo>
                  <a:pt x="0" y="0"/>
                </a:moveTo>
                <a:lnTo>
                  <a:pt x="15402100" y="0"/>
                </a:lnTo>
                <a:lnTo>
                  <a:pt x="15402100" y="7758808"/>
                </a:lnTo>
                <a:lnTo>
                  <a:pt x="0" y="7758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-307887" y="8938205"/>
            <a:ext cx="19592065" cy="15039338"/>
          </a:xfrm>
          <a:custGeom>
            <a:avLst/>
            <a:gdLst/>
            <a:ahLst/>
            <a:cxnLst/>
            <a:rect l="l" t="t" r="r" b="b"/>
            <a:pathLst>
              <a:path w="19592065" h="15039338">
                <a:moveTo>
                  <a:pt x="0" y="0"/>
                </a:moveTo>
                <a:lnTo>
                  <a:pt x="19592065" y="0"/>
                </a:lnTo>
                <a:lnTo>
                  <a:pt x="19592065" y="15039338"/>
                </a:lnTo>
                <a:lnTo>
                  <a:pt x="0" y="150393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87" r="-4087" b="-408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35803" y="6890224"/>
            <a:ext cx="2423497" cy="2521515"/>
          </a:xfrm>
          <a:custGeom>
            <a:avLst/>
            <a:gdLst/>
            <a:ahLst/>
            <a:cxnLst/>
            <a:rect l="l" t="t" r="r" b="b"/>
            <a:pathLst>
              <a:path w="2423497" h="2521515">
                <a:moveTo>
                  <a:pt x="0" y="0"/>
                </a:moveTo>
                <a:lnTo>
                  <a:pt x="2423497" y="0"/>
                </a:lnTo>
                <a:lnTo>
                  <a:pt x="2423497" y="2521515"/>
                </a:lnTo>
                <a:lnTo>
                  <a:pt x="0" y="25215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3812" y="1392722"/>
            <a:ext cx="2495360" cy="2596285"/>
          </a:xfrm>
          <a:custGeom>
            <a:avLst/>
            <a:gdLst/>
            <a:ahLst/>
            <a:cxnLst/>
            <a:rect l="l" t="t" r="r" b="b"/>
            <a:pathLst>
              <a:path w="2495360" h="2596285">
                <a:moveTo>
                  <a:pt x="0" y="0"/>
                </a:moveTo>
                <a:lnTo>
                  <a:pt x="2495360" y="0"/>
                </a:lnTo>
                <a:lnTo>
                  <a:pt x="2495360" y="2596285"/>
                </a:lnTo>
                <a:lnTo>
                  <a:pt x="0" y="2596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489761">
            <a:off x="16076627" y="-814126"/>
            <a:ext cx="3432483" cy="4156443"/>
          </a:xfrm>
          <a:custGeom>
            <a:avLst/>
            <a:gdLst/>
            <a:ahLst/>
            <a:cxnLst/>
            <a:rect l="l" t="t" r="r" b="b"/>
            <a:pathLst>
              <a:path w="3432483" h="4156443">
                <a:moveTo>
                  <a:pt x="0" y="0"/>
                </a:moveTo>
                <a:lnTo>
                  <a:pt x="3432483" y="0"/>
                </a:lnTo>
                <a:lnTo>
                  <a:pt x="3432483" y="4156443"/>
                </a:lnTo>
                <a:lnTo>
                  <a:pt x="0" y="415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47072" y="3840164"/>
            <a:ext cx="11354245" cy="2339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75"/>
              </a:lnSpc>
            </a:pPr>
            <a:endParaRPr lang="en-US" sz="13625" dirty="0">
              <a:solidFill>
                <a:srgbClr val="620000"/>
              </a:solidFill>
              <a:latin typeface="1FTV VIP DK Cool Crayon"/>
              <a:ea typeface="1FTV VIP DK Cool Crayon"/>
              <a:cs typeface="1FTV VIP DK Cool Crayon"/>
              <a:sym typeface="1FTV VIP DK Cool Crayo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D5B63-A913-486B-9C0B-F89F75571C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683" y="2324100"/>
            <a:ext cx="12375908" cy="500287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701A59-47D5-4D5B-B574-8DE803C53AC0}"/>
              </a:ext>
            </a:extLst>
          </p:cNvPr>
          <p:cNvSpPr/>
          <p:nvPr/>
        </p:nvSpPr>
        <p:spPr>
          <a:xfrm>
            <a:off x="5943600" y="7581900"/>
            <a:ext cx="66294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Quê Bác: Làng Sen (Nghệ An)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342900"/>
            <a:ext cx="17830800" cy="9236873"/>
            <a:chOff x="0" y="0"/>
            <a:chExt cx="4373680" cy="23053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3680" cy="2305349"/>
            </a:xfrm>
            <a:custGeom>
              <a:avLst/>
              <a:gdLst/>
              <a:ahLst/>
              <a:cxnLst/>
              <a:rect l="l" t="t" r="r" b="b"/>
              <a:pathLst>
                <a:path w="4373680" h="2305349">
                  <a:moveTo>
                    <a:pt x="23776" y="0"/>
                  </a:moveTo>
                  <a:lnTo>
                    <a:pt x="4349903" y="0"/>
                  </a:lnTo>
                  <a:cubicBezTo>
                    <a:pt x="4356209" y="0"/>
                    <a:pt x="4362257" y="2505"/>
                    <a:pt x="4366716" y="6964"/>
                  </a:cubicBezTo>
                  <a:cubicBezTo>
                    <a:pt x="4371175" y="11423"/>
                    <a:pt x="4373680" y="17470"/>
                    <a:pt x="4373680" y="23776"/>
                  </a:cubicBezTo>
                  <a:lnTo>
                    <a:pt x="4373680" y="2281572"/>
                  </a:lnTo>
                  <a:cubicBezTo>
                    <a:pt x="4373680" y="2294704"/>
                    <a:pt x="4363035" y="2305349"/>
                    <a:pt x="4349903" y="2305349"/>
                  </a:cubicBezTo>
                  <a:lnTo>
                    <a:pt x="23776" y="2305349"/>
                  </a:lnTo>
                  <a:cubicBezTo>
                    <a:pt x="10645" y="2305349"/>
                    <a:pt x="0" y="2294704"/>
                    <a:pt x="0" y="2281572"/>
                  </a:cubicBezTo>
                  <a:lnTo>
                    <a:pt x="0" y="23776"/>
                  </a:lnTo>
                  <a:cubicBezTo>
                    <a:pt x="0" y="10645"/>
                    <a:pt x="10645" y="0"/>
                    <a:pt x="237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373680" cy="233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5"/>
                </a:lnSpc>
              </a:pPr>
              <a:endParaRPr>
                <a:solidFill>
                  <a:srgbClr val="92D05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489977" y="-465785"/>
            <a:ext cx="4236602" cy="4114800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41481" y="6756364"/>
            <a:ext cx="4236602" cy="4114800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14471">
            <a:off x="11541348" y="8059042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6"/>
                </a:lnTo>
                <a:lnTo>
                  <a:pt x="0" y="329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14471">
            <a:off x="16135803" y="3698445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5"/>
                </a:lnTo>
                <a:lnTo>
                  <a:pt x="0" y="32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14471">
            <a:off x="-1028457" y="3319645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6"/>
                </a:lnTo>
                <a:lnTo>
                  <a:pt x="0" y="329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14471">
            <a:off x="3346923" y="-1141189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5"/>
                </a:lnTo>
                <a:lnTo>
                  <a:pt x="0" y="32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Lăng chủ tịch Hồ Chí Minh: điểm đến lịch sử ý nghĩa người Việt | Green SM">
            <a:extLst>
              <a:ext uri="{FF2B5EF4-FFF2-40B4-BE49-F238E27FC236}">
                <a16:creationId xmlns:a16="http://schemas.microsoft.com/office/drawing/2014/main" id="{AF942550-6D6E-4A42-8AF9-5088192C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95" y="1595295"/>
            <a:ext cx="10553700" cy="65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9F2FB1-0732-4151-BC67-DF43109C6002}"/>
              </a:ext>
            </a:extLst>
          </p:cNvPr>
          <p:cNvSpPr/>
          <p:nvPr/>
        </p:nvSpPr>
        <p:spPr>
          <a:xfrm>
            <a:off x="5657312" y="8446432"/>
            <a:ext cx="8095205" cy="642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+mj-lt"/>
              </a:rPr>
              <a:t>Lăng Bác (Hà Nội)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03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544549">
            <a:off x="-833715" y="-1371461"/>
            <a:ext cx="3724830" cy="4510451"/>
          </a:xfrm>
          <a:custGeom>
            <a:avLst/>
            <a:gdLst/>
            <a:ahLst/>
            <a:cxnLst/>
            <a:rect l="l" t="t" r="r" b="b"/>
            <a:pathLst>
              <a:path w="3724830" h="4510451">
                <a:moveTo>
                  <a:pt x="0" y="0"/>
                </a:moveTo>
                <a:lnTo>
                  <a:pt x="3724830" y="0"/>
                </a:lnTo>
                <a:lnTo>
                  <a:pt x="3724830" y="4510451"/>
                </a:lnTo>
                <a:lnTo>
                  <a:pt x="0" y="4510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950" y="1264096"/>
            <a:ext cx="15402101" cy="7758808"/>
          </a:xfrm>
          <a:custGeom>
            <a:avLst/>
            <a:gdLst/>
            <a:ahLst/>
            <a:cxnLst/>
            <a:rect l="l" t="t" r="r" b="b"/>
            <a:pathLst>
              <a:path w="15402101" h="7758808">
                <a:moveTo>
                  <a:pt x="0" y="0"/>
                </a:moveTo>
                <a:lnTo>
                  <a:pt x="15402100" y="0"/>
                </a:lnTo>
                <a:lnTo>
                  <a:pt x="15402100" y="7758808"/>
                </a:lnTo>
                <a:lnTo>
                  <a:pt x="0" y="7758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-307887" y="8938205"/>
            <a:ext cx="19592065" cy="15039338"/>
          </a:xfrm>
          <a:custGeom>
            <a:avLst/>
            <a:gdLst/>
            <a:ahLst/>
            <a:cxnLst/>
            <a:rect l="l" t="t" r="r" b="b"/>
            <a:pathLst>
              <a:path w="19592065" h="15039338">
                <a:moveTo>
                  <a:pt x="0" y="0"/>
                </a:moveTo>
                <a:lnTo>
                  <a:pt x="19592065" y="0"/>
                </a:lnTo>
                <a:lnTo>
                  <a:pt x="19592065" y="15039338"/>
                </a:lnTo>
                <a:lnTo>
                  <a:pt x="0" y="150393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87" r="-4087" b="-408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35803" y="6890224"/>
            <a:ext cx="2423497" cy="2521515"/>
          </a:xfrm>
          <a:custGeom>
            <a:avLst/>
            <a:gdLst/>
            <a:ahLst/>
            <a:cxnLst/>
            <a:rect l="l" t="t" r="r" b="b"/>
            <a:pathLst>
              <a:path w="2423497" h="2521515">
                <a:moveTo>
                  <a:pt x="0" y="0"/>
                </a:moveTo>
                <a:lnTo>
                  <a:pt x="2423497" y="0"/>
                </a:lnTo>
                <a:lnTo>
                  <a:pt x="2423497" y="2521515"/>
                </a:lnTo>
                <a:lnTo>
                  <a:pt x="0" y="25215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3812" y="1392722"/>
            <a:ext cx="2495360" cy="2596285"/>
          </a:xfrm>
          <a:custGeom>
            <a:avLst/>
            <a:gdLst/>
            <a:ahLst/>
            <a:cxnLst/>
            <a:rect l="l" t="t" r="r" b="b"/>
            <a:pathLst>
              <a:path w="2495360" h="2596285">
                <a:moveTo>
                  <a:pt x="0" y="0"/>
                </a:moveTo>
                <a:lnTo>
                  <a:pt x="2495360" y="0"/>
                </a:lnTo>
                <a:lnTo>
                  <a:pt x="2495360" y="2596285"/>
                </a:lnTo>
                <a:lnTo>
                  <a:pt x="0" y="2596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489761">
            <a:off x="16076627" y="-814126"/>
            <a:ext cx="3432483" cy="4156443"/>
          </a:xfrm>
          <a:custGeom>
            <a:avLst/>
            <a:gdLst/>
            <a:ahLst/>
            <a:cxnLst/>
            <a:rect l="l" t="t" r="r" b="b"/>
            <a:pathLst>
              <a:path w="3432483" h="4156443">
                <a:moveTo>
                  <a:pt x="0" y="0"/>
                </a:moveTo>
                <a:lnTo>
                  <a:pt x="3432483" y="0"/>
                </a:lnTo>
                <a:lnTo>
                  <a:pt x="3432483" y="4156443"/>
                </a:lnTo>
                <a:lnTo>
                  <a:pt x="0" y="415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47072" y="3840164"/>
            <a:ext cx="11354245" cy="2339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75"/>
              </a:lnSpc>
            </a:pPr>
            <a:endParaRPr lang="en-US" sz="13625" dirty="0">
              <a:solidFill>
                <a:srgbClr val="620000"/>
              </a:solidFill>
              <a:latin typeface="1FTV VIP DK Cool Crayon"/>
              <a:ea typeface="1FTV VIP DK Cool Crayon"/>
              <a:cs typeface="1FTV VIP DK Cool Crayon"/>
              <a:sym typeface="1FTV VIP DK Cool Crayon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701A59-47D5-4D5B-B574-8DE803C53AC0}"/>
              </a:ext>
            </a:extLst>
          </p:cNvPr>
          <p:cNvSpPr/>
          <p:nvPr/>
        </p:nvSpPr>
        <p:spPr>
          <a:xfrm>
            <a:off x="4724400" y="7581900"/>
            <a:ext cx="82296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+mj-lt"/>
              </a:rPr>
              <a:t>Tình cảm của Bác Hồ đối với thiếu nhi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F4E1E-581A-440B-B1B9-FEC239803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171701"/>
            <a:ext cx="13187292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0842" y="766939"/>
            <a:ext cx="16606316" cy="8753122"/>
            <a:chOff x="0" y="0"/>
            <a:chExt cx="4373680" cy="23053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3680" cy="2305349"/>
            </a:xfrm>
            <a:custGeom>
              <a:avLst/>
              <a:gdLst/>
              <a:ahLst/>
              <a:cxnLst/>
              <a:rect l="l" t="t" r="r" b="b"/>
              <a:pathLst>
                <a:path w="4373680" h="2305349">
                  <a:moveTo>
                    <a:pt x="23776" y="0"/>
                  </a:moveTo>
                  <a:lnTo>
                    <a:pt x="4349903" y="0"/>
                  </a:lnTo>
                  <a:cubicBezTo>
                    <a:pt x="4356209" y="0"/>
                    <a:pt x="4362257" y="2505"/>
                    <a:pt x="4366716" y="6964"/>
                  </a:cubicBezTo>
                  <a:cubicBezTo>
                    <a:pt x="4371175" y="11423"/>
                    <a:pt x="4373680" y="17470"/>
                    <a:pt x="4373680" y="23776"/>
                  </a:cubicBezTo>
                  <a:lnTo>
                    <a:pt x="4373680" y="2281572"/>
                  </a:lnTo>
                  <a:cubicBezTo>
                    <a:pt x="4373680" y="2294704"/>
                    <a:pt x="4363035" y="2305349"/>
                    <a:pt x="4349903" y="2305349"/>
                  </a:cubicBezTo>
                  <a:lnTo>
                    <a:pt x="23776" y="2305349"/>
                  </a:lnTo>
                  <a:cubicBezTo>
                    <a:pt x="10645" y="2305349"/>
                    <a:pt x="0" y="2294704"/>
                    <a:pt x="0" y="2281572"/>
                  </a:cubicBezTo>
                  <a:lnTo>
                    <a:pt x="0" y="23776"/>
                  </a:lnTo>
                  <a:cubicBezTo>
                    <a:pt x="0" y="10645"/>
                    <a:pt x="10645" y="0"/>
                    <a:pt x="237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373680" cy="233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5"/>
                </a:lnSpc>
              </a:pPr>
              <a:endParaRPr>
                <a:solidFill>
                  <a:srgbClr val="92D05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489977" y="-465785"/>
            <a:ext cx="4236602" cy="4114800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41481" y="6756364"/>
            <a:ext cx="4236602" cy="4114800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14471">
            <a:off x="11541348" y="8059042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6"/>
                </a:lnTo>
                <a:lnTo>
                  <a:pt x="0" y="329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14471">
            <a:off x="16135803" y="3698445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5"/>
                </a:lnTo>
                <a:lnTo>
                  <a:pt x="0" y="32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14471">
            <a:off x="-1028457" y="3319645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6"/>
                </a:lnTo>
                <a:lnTo>
                  <a:pt x="0" y="329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14471">
            <a:off x="3346923" y="-1141189"/>
            <a:ext cx="3390204" cy="3292735"/>
          </a:xfrm>
          <a:custGeom>
            <a:avLst/>
            <a:gdLst/>
            <a:ahLst/>
            <a:cxnLst/>
            <a:rect l="l" t="t" r="r" b="b"/>
            <a:pathLst>
              <a:path w="3390204" h="3292735">
                <a:moveTo>
                  <a:pt x="0" y="0"/>
                </a:moveTo>
                <a:lnTo>
                  <a:pt x="3390204" y="0"/>
                </a:lnTo>
                <a:lnTo>
                  <a:pt x="3390204" y="3292735"/>
                </a:lnTo>
                <a:lnTo>
                  <a:pt x="0" y="32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DF0C0-03E0-4136-B8C6-516E95321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28" y="1258827"/>
            <a:ext cx="4286250" cy="3133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0B11EF-D35A-4C90-8F2D-6D0B6DAEC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265" y="1241314"/>
            <a:ext cx="5362200" cy="3168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70DB8A-CA78-4CBD-9B48-423B6CC83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6113" y="1278236"/>
            <a:ext cx="4802802" cy="3131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E3CF2F-27D4-44F7-942A-0A8276EE1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310" y="5210082"/>
            <a:ext cx="4470629" cy="31646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C2157C-6000-4A46-9EF5-9B50E6D08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5033" y="5253042"/>
            <a:ext cx="5372432" cy="30786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49378-21A3-46CA-91E8-E938E3DD4C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1135" y="4884438"/>
            <a:ext cx="7048500" cy="41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5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-114039"/>
            <a:ext cx="18288000" cy="10274531"/>
          </a:xfrm>
          <a:custGeom>
            <a:avLst/>
            <a:gdLst/>
            <a:ahLst/>
            <a:cxnLst/>
            <a:rect l="l" t="t" r="r" b="b"/>
            <a:pathLst>
              <a:path w="18288000" h="10274531">
                <a:moveTo>
                  <a:pt x="0" y="0"/>
                </a:moveTo>
                <a:lnTo>
                  <a:pt x="18288000" y="0"/>
                </a:lnTo>
                <a:lnTo>
                  <a:pt x="18288000" y="10274531"/>
                </a:lnTo>
                <a:lnTo>
                  <a:pt x="0" y="10274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56934" y="580005"/>
            <a:ext cx="2802016" cy="2629225"/>
          </a:xfrm>
          <a:custGeom>
            <a:avLst/>
            <a:gdLst/>
            <a:ahLst/>
            <a:cxnLst/>
            <a:rect l="l" t="t" r="r" b="b"/>
            <a:pathLst>
              <a:path w="2802016" h="2629225">
                <a:moveTo>
                  <a:pt x="0" y="0"/>
                </a:moveTo>
                <a:lnTo>
                  <a:pt x="2802016" y="0"/>
                </a:lnTo>
                <a:lnTo>
                  <a:pt x="2802016" y="2629225"/>
                </a:lnTo>
                <a:lnTo>
                  <a:pt x="0" y="2629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9743" y="583941"/>
            <a:ext cx="2300409" cy="2625289"/>
          </a:xfrm>
          <a:custGeom>
            <a:avLst/>
            <a:gdLst/>
            <a:ahLst/>
            <a:cxnLst/>
            <a:rect l="l" t="t" r="r" b="b"/>
            <a:pathLst>
              <a:path w="2300409" h="2625289">
                <a:moveTo>
                  <a:pt x="0" y="0"/>
                </a:moveTo>
                <a:lnTo>
                  <a:pt x="2300409" y="0"/>
                </a:lnTo>
                <a:lnTo>
                  <a:pt x="2300409" y="2625289"/>
                </a:lnTo>
                <a:lnTo>
                  <a:pt x="0" y="2625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67493">
            <a:off x="15307023" y="6723391"/>
            <a:ext cx="2101839" cy="3334047"/>
          </a:xfrm>
          <a:custGeom>
            <a:avLst/>
            <a:gdLst/>
            <a:ahLst/>
            <a:cxnLst/>
            <a:rect l="l" t="t" r="r" b="b"/>
            <a:pathLst>
              <a:path w="2101839" h="3334047">
                <a:moveTo>
                  <a:pt x="0" y="0"/>
                </a:moveTo>
                <a:lnTo>
                  <a:pt x="2101838" y="0"/>
                </a:lnTo>
                <a:lnTo>
                  <a:pt x="2101838" y="3334047"/>
                </a:lnTo>
                <a:lnTo>
                  <a:pt x="0" y="3334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80190">
            <a:off x="-1327499" y="6860337"/>
            <a:ext cx="3743683" cy="2371000"/>
          </a:xfrm>
          <a:custGeom>
            <a:avLst/>
            <a:gdLst/>
            <a:ahLst/>
            <a:cxnLst/>
            <a:rect l="l" t="t" r="r" b="b"/>
            <a:pathLst>
              <a:path w="3743683" h="2371000">
                <a:moveTo>
                  <a:pt x="0" y="0"/>
                </a:moveTo>
                <a:lnTo>
                  <a:pt x="3743684" y="0"/>
                </a:lnTo>
                <a:lnTo>
                  <a:pt x="3743684" y="2371000"/>
                </a:lnTo>
                <a:lnTo>
                  <a:pt x="0" y="2371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A5DAD8-69DB-4EF9-8CF3-FDBF0BDFD94E}"/>
              </a:ext>
            </a:extLst>
          </p:cNvPr>
          <p:cNvSpPr/>
          <p:nvPr/>
        </p:nvSpPr>
        <p:spPr>
          <a:xfrm>
            <a:off x="3733800" y="2552700"/>
            <a:ext cx="12115800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 1: “Chiếc hộp bí mật của Bác Hồ”</a:t>
            </a:r>
          </a:p>
          <a:p>
            <a:pPr marL="285750" indent="-285750">
              <a:buFontTx/>
              <a:buChar char="-"/>
            </a:pP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 2: 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vi-VN" sz="5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142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Arimo</vt:lpstr>
      <vt:lpstr>Calibri</vt:lpstr>
      <vt:lpstr>More Sugar</vt:lpstr>
      <vt:lpstr>Comic Sans MS</vt:lpstr>
      <vt:lpstr>1FTV VIP DK Cool Crayon</vt:lpstr>
      <vt:lpstr>1FTV Vip Cheesecake</vt:lpstr>
      <vt:lpstr>1FTV VIP Hello Sunny</vt:lpstr>
      <vt:lpstr>Arial</vt:lpstr>
      <vt:lpstr>Coolvetica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Education Presentation in Colorful Retro Graphic Style</dc:title>
  <dc:creator>Admin</dc:creator>
  <cp:lastModifiedBy>Administrator</cp:lastModifiedBy>
  <cp:revision>11</cp:revision>
  <dcterms:created xsi:type="dcterms:W3CDTF">2006-08-16T00:00:00Z</dcterms:created>
  <dcterms:modified xsi:type="dcterms:W3CDTF">2026-05-09T02:40:54Z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396CF3C1011A42E6B2C853E28C993A05_13</vt:lpwstr>
  </property>
  <property fmtid="{D5CDD505-2E9C-101B-9397-08002B2CF9AE}" pid="3" name="KSOProductBuildVer">
    <vt:lpwstr>1033-12.2.0.22549</vt:lpwstr>
  </property>
</Properties>
</file>