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FF57B9-24DA-8FF8-0D8D-03D11DD17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941" y="104931"/>
            <a:ext cx="9144000" cy="6753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38" y="382572"/>
            <a:ext cx="7772400" cy="1470025"/>
          </a:xfrm>
        </p:spPr>
        <p:txBody>
          <a:bodyPr>
            <a:normAutofit/>
          </a:bodyPr>
          <a:lstStyle/>
          <a:p>
            <a:pPr>
              <a:defRPr sz="2800" b="1">
                <a:solidFill>
                  <a:srgbClr val="0066CC"/>
                </a:solidFill>
              </a:defRPr>
            </a:pPr>
            <a:r>
              <a:rPr sz="4000" dirty="0"/>
              <a:t>PHÁT TRIỂN</a:t>
            </a:r>
            <a:r>
              <a:rPr lang="en-US" sz="4000" dirty="0"/>
              <a:t> THỂ CHẤT</a:t>
            </a:r>
            <a:endParaRPr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738" y="1693889"/>
            <a:ext cx="6400800" cy="2237667"/>
          </a:xfrm>
        </p:spPr>
        <p:txBody>
          <a:bodyPr>
            <a:noAutofit/>
          </a:bodyPr>
          <a:lstStyle/>
          <a:p>
            <a:pPr algn="ctr">
              <a:lnSpc>
                <a:spcPct val="135000"/>
              </a:lnSpc>
              <a:spcAft>
                <a:spcPts val="600"/>
              </a:spcAft>
              <a:buNone/>
            </a:pPr>
            <a:r>
              <a:rPr b="1" dirty="0" err="1">
                <a:solidFill>
                  <a:srgbClr val="FF0000"/>
                </a:solidFill>
              </a:rPr>
              <a:t>Đề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tài</a:t>
            </a:r>
            <a:r>
              <a:rPr b="1" dirty="0">
                <a:solidFill>
                  <a:srgbClr val="FF0000"/>
                </a:solidFill>
              </a:rPr>
              <a:t>: </a:t>
            </a:r>
            <a:r>
              <a:rPr lang="nb-NO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 BẰNG BÀN TAY, BÀN CHÂN - NÉM XA BẰNG </a:t>
            </a:r>
            <a:r>
              <a:rPr lang="nb-NO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TAY</a:t>
            </a:r>
            <a:endParaRPr sz="2800" b="1" dirty="0">
              <a:solidFill>
                <a:srgbClr val="FF0000"/>
              </a:solidFill>
            </a:endParaRPr>
          </a:p>
          <a:p>
            <a:pPr>
              <a:defRPr sz="2000"/>
            </a:pPr>
            <a:r>
              <a:rPr sz="4000" b="1" dirty="0" err="1">
                <a:solidFill>
                  <a:srgbClr val="FF0000"/>
                </a:solidFill>
              </a:rPr>
              <a:t>Giáo</a:t>
            </a:r>
            <a:r>
              <a:rPr sz="4000" b="1" dirty="0">
                <a:solidFill>
                  <a:srgbClr val="FF0000"/>
                </a:solidFill>
              </a:rPr>
              <a:t> </a:t>
            </a:r>
            <a:r>
              <a:rPr sz="4000" b="1" dirty="0" err="1">
                <a:solidFill>
                  <a:srgbClr val="FF0000"/>
                </a:solidFill>
              </a:rPr>
              <a:t>viên</a:t>
            </a:r>
            <a:r>
              <a:rPr sz="4000" b="1" dirty="0">
                <a:solidFill>
                  <a:srgbClr val="FF0000"/>
                </a:solidFill>
              </a:rPr>
              <a:t>: H </a:t>
            </a:r>
            <a:r>
              <a:rPr sz="4000" b="1" dirty="0" err="1">
                <a:solidFill>
                  <a:srgbClr val="FF0000"/>
                </a:solidFill>
              </a:rPr>
              <a:t>Nghĩ</a:t>
            </a:r>
            <a:r>
              <a:rPr sz="4000" b="1" dirty="0">
                <a:solidFill>
                  <a:srgbClr val="FF0000"/>
                </a:solidFill>
              </a:rPr>
              <a:t> KTLA</a:t>
            </a:r>
          </a:p>
          <a:p>
            <a:pPr>
              <a:defRPr sz="2000"/>
            </a:pPr>
            <a:r>
              <a:rPr sz="4000" b="1" dirty="0" err="1">
                <a:solidFill>
                  <a:srgbClr val="FF0000"/>
                </a:solidFill>
              </a:rPr>
              <a:t>Lớp</a:t>
            </a:r>
            <a:r>
              <a:rPr sz="4000" b="1" dirty="0">
                <a:solidFill>
                  <a:srgbClr val="FF0000"/>
                </a:solidFill>
              </a:rPr>
              <a:t>: </a:t>
            </a:r>
            <a:r>
              <a:rPr sz="4000" b="1" dirty="0" err="1">
                <a:solidFill>
                  <a:srgbClr val="FF0000"/>
                </a:solidFill>
              </a:rPr>
              <a:t>Chồi</a:t>
            </a:r>
            <a:r>
              <a:rPr sz="4000" b="1" dirty="0">
                <a:solidFill>
                  <a:srgbClr val="FF0000"/>
                </a:solidFill>
              </a:rPr>
              <a:t> 3</a:t>
            </a:r>
          </a:p>
          <a:p>
            <a:pPr>
              <a:defRPr sz="2000"/>
            </a:pPr>
            <a:r>
              <a:rPr sz="4000" b="1" dirty="0" err="1">
                <a:solidFill>
                  <a:srgbClr val="FF0000"/>
                </a:solidFill>
              </a:rPr>
              <a:t>Ngày</a:t>
            </a:r>
            <a:r>
              <a:rPr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30</a:t>
            </a:r>
            <a:r>
              <a:rPr sz="4000" b="1" dirty="0">
                <a:solidFill>
                  <a:srgbClr val="FF0000"/>
                </a:solidFill>
              </a:rPr>
              <a:t>/0</a:t>
            </a: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sz="4000" b="1" dirty="0">
                <a:solidFill>
                  <a:srgbClr val="FF0000"/>
                </a:solidFill>
              </a:rPr>
              <a:t>/2026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2880" y="6217920"/>
            <a:ext cx="1371600" cy="27432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BAEC30-BC7A-4BC7-D6D2-47B1C369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C2D86-A659-4A82-92D8-268D4506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Hoạt động 1: 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Trẻ</a:t>
            </a:r>
            <a:r>
              <a:rPr dirty="0"/>
              <a:t> </a:t>
            </a:r>
            <a:r>
              <a:rPr dirty="0" err="1"/>
              <a:t>đi</a:t>
            </a:r>
            <a:r>
              <a:rPr dirty="0"/>
              <a:t> </a:t>
            </a:r>
            <a:r>
              <a:rPr dirty="0" err="1"/>
              <a:t>vòng</a:t>
            </a:r>
            <a:r>
              <a:rPr dirty="0"/>
              <a:t> </a:t>
            </a:r>
            <a:r>
              <a:rPr dirty="0" err="1"/>
              <a:t>tròn</a:t>
            </a:r>
            <a:r>
              <a:rPr dirty="0"/>
              <a:t> </a:t>
            </a:r>
            <a:r>
              <a:rPr dirty="0" err="1"/>
              <a:t>kết</a:t>
            </a:r>
            <a:r>
              <a:rPr dirty="0"/>
              <a:t> </a:t>
            </a:r>
            <a:r>
              <a:rPr dirty="0" err="1"/>
              <a:t>hợp</a:t>
            </a:r>
            <a:r>
              <a:rPr dirty="0"/>
              <a:t> </a:t>
            </a:r>
            <a:r>
              <a:rPr dirty="0" err="1"/>
              <a:t>các</a:t>
            </a:r>
            <a:r>
              <a:rPr dirty="0"/>
              <a:t> </a:t>
            </a:r>
            <a:r>
              <a:rPr dirty="0" err="1"/>
              <a:t>kiểu</a:t>
            </a:r>
            <a:r>
              <a:rPr dirty="0"/>
              <a:t> </a:t>
            </a:r>
            <a:r>
              <a:rPr dirty="0" err="1"/>
              <a:t>đi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Đi</a:t>
            </a:r>
            <a:r>
              <a:rPr dirty="0"/>
              <a:t> </a:t>
            </a:r>
            <a:r>
              <a:rPr dirty="0" err="1"/>
              <a:t>bằng</a:t>
            </a:r>
            <a:r>
              <a:rPr dirty="0"/>
              <a:t> </a:t>
            </a:r>
            <a:r>
              <a:rPr dirty="0" err="1"/>
              <a:t>ngón</a:t>
            </a:r>
            <a:r>
              <a:rPr dirty="0"/>
              <a:t> </a:t>
            </a:r>
            <a:r>
              <a:rPr dirty="0" err="1"/>
              <a:t>chân</a:t>
            </a:r>
            <a:r>
              <a:rPr dirty="0"/>
              <a:t>, </a:t>
            </a:r>
            <a:r>
              <a:rPr dirty="0" err="1"/>
              <a:t>đi</a:t>
            </a:r>
            <a:r>
              <a:rPr dirty="0"/>
              <a:t> </a:t>
            </a:r>
            <a:r>
              <a:rPr dirty="0" err="1"/>
              <a:t>bằng</a:t>
            </a:r>
            <a:r>
              <a:rPr dirty="0"/>
              <a:t> </a:t>
            </a:r>
            <a:r>
              <a:rPr dirty="0" err="1"/>
              <a:t>gót</a:t>
            </a:r>
            <a:r>
              <a:rPr dirty="0"/>
              <a:t> </a:t>
            </a:r>
            <a:r>
              <a:rPr dirty="0" err="1"/>
              <a:t>chân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Chạy</a:t>
            </a:r>
            <a:r>
              <a:rPr dirty="0"/>
              <a:t> </a:t>
            </a:r>
            <a:r>
              <a:rPr dirty="0" err="1"/>
              <a:t>nâng</a:t>
            </a:r>
            <a:r>
              <a:rPr dirty="0"/>
              <a:t> </a:t>
            </a:r>
            <a:r>
              <a:rPr dirty="0" err="1"/>
              <a:t>cao</a:t>
            </a:r>
            <a:r>
              <a:rPr dirty="0"/>
              <a:t> </a:t>
            </a:r>
            <a:r>
              <a:rPr dirty="0" err="1"/>
              <a:t>đùi</a:t>
            </a:r>
            <a:endParaRPr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dirty="0" err="1"/>
              <a:t>Bài</a:t>
            </a:r>
            <a:r>
              <a:rPr dirty="0"/>
              <a:t> </a:t>
            </a:r>
            <a:r>
              <a:rPr dirty="0" err="1"/>
              <a:t>tập</a:t>
            </a:r>
            <a:r>
              <a:rPr dirty="0"/>
              <a:t> </a:t>
            </a:r>
            <a:r>
              <a:rPr dirty="0" err="1"/>
              <a:t>phát</a:t>
            </a:r>
            <a:r>
              <a:rPr dirty="0"/>
              <a:t> </a:t>
            </a:r>
            <a:r>
              <a:rPr dirty="0" err="1"/>
              <a:t>triển</a:t>
            </a:r>
            <a:r>
              <a:rPr dirty="0"/>
              <a:t> </a:t>
            </a:r>
            <a:r>
              <a:rPr dirty="0" err="1"/>
              <a:t>chung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Tay: </a:t>
            </a:r>
            <a:r>
              <a:rPr dirty="0" err="1"/>
              <a:t>Đưa</a:t>
            </a:r>
            <a:r>
              <a:rPr dirty="0"/>
              <a:t> </a:t>
            </a:r>
            <a:r>
              <a:rPr dirty="0" err="1"/>
              <a:t>ra</a:t>
            </a:r>
            <a:r>
              <a:rPr dirty="0"/>
              <a:t> </a:t>
            </a:r>
            <a:r>
              <a:rPr dirty="0" err="1"/>
              <a:t>trước</a:t>
            </a:r>
            <a:r>
              <a:rPr dirty="0"/>
              <a:t>, </a:t>
            </a:r>
            <a:r>
              <a:rPr dirty="0" err="1"/>
              <a:t>đưa</a:t>
            </a:r>
            <a:r>
              <a:rPr dirty="0"/>
              <a:t> </a:t>
            </a:r>
            <a:r>
              <a:rPr dirty="0" err="1"/>
              <a:t>lên</a:t>
            </a:r>
            <a:r>
              <a:rPr dirty="0"/>
              <a:t> </a:t>
            </a:r>
            <a:r>
              <a:rPr dirty="0" err="1"/>
              <a:t>cao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Bụng</a:t>
            </a:r>
            <a:r>
              <a:rPr dirty="0"/>
              <a:t>: </a:t>
            </a:r>
            <a:r>
              <a:rPr dirty="0" err="1"/>
              <a:t>Cúi</a:t>
            </a:r>
            <a:r>
              <a:rPr dirty="0"/>
              <a:t> </a:t>
            </a:r>
            <a:r>
              <a:rPr dirty="0" err="1"/>
              <a:t>gập</a:t>
            </a:r>
            <a:r>
              <a:rPr dirty="0"/>
              <a:t> </a:t>
            </a:r>
            <a:r>
              <a:rPr dirty="0" err="1"/>
              <a:t>người</a:t>
            </a:r>
            <a:r>
              <a:rPr dirty="0"/>
              <a:t>, </a:t>
            </a:r>
            <a:r>
              <a:rPr dirty="0" err="1"/>
              <a:t>tay</a:t>
            </a:r>
            <a:r>
              <a:rPr dirty="0"/>
              <a:t> </a:t>
            </a:r>
            <a:r>
              <a:rPr dirty="0" err="1"/>
              <a:t>chạm</a:t>
            </a:r>
            <a:r>
              <a:rPr dirty="0"/>
              <a:t> </a:t>
            </a:r>
            <a:r>
              <a:rPr dirty="0" err="1"/>
              <a:t>ngón</a:t>
            </a:r>
            <a:r>
              <a:rPr dirty="0"/>
              <a:t> </a:t>
            </a:r>
            <a:r>
              <a:rPr dirty="0" err="1"/>
              <a:t>chân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Chân</a:t>
            </a:r>
            <a:r>
              <a:rPr dirty="0"/>
              <a:t>: </a:t>
            </a:r>
            <a:r>
              <a:rPr dirty="0" err="1"/>
              <a:t>Ngồi</a:t>
            </a:r>
            <a:r>
              <a:rPr dirty="0"/>
              <a:t> </a:t>
            </a:r>
            <a:r>
              <a:rPr dirty="0" err="1"/>
              <a:t>xổm</a:t>
            </a:r>
            <a:r>
              <a:rPr dirty="0"/>
              <a:t>, </a:t>
            </a:r>
            <a:r>
              <a:rPr dirty="0" err="1"/>
              <a:t>đứng</a:t>
            </a:r>
            <a:r>
              <a:rPr dirty="0"/>
              <a:t> </a:t>
            </a:r>
            <a:r>
              <a:rPr dirty="0" err="1"/>
              <a:t>lên</a:t>
            </a:r>
            <a:r>
              <a:rPr dirty="0"/>
              <a:t> </a:t>
            </a:r>
            <a:r>
              <a:rPr dirty="0" err="1"/>
              <a:t>liên</a:t>
            </a:r>
            <a:r>
              <a:rPr dirty="0"/>
              <a:t> </a:t>
            </a:r>
            <a:r>
              <a:rPr dirty="0" err="1"/>
              <a:t>tục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Bật</a:t>
            </a:r>
            <a:r>
              <a:rPr dirty="0"/>
              <a:t>: </a:t>
            </a:r>
            <a:r>
              <a:rPr dirty="0" err="1"/>
              <a:t>Bật</a:t>
            </a:r>
            <a:r>
              <a:rPr dirty="0"/>
              <a:t> </a:t>
            </a:r>
            <a:r>
              <a:rPr dirty="0" err="1"/>
              <a:t>luân</a:t>
            </a:r>
            <a:r>
              <a:rPr dirty="0"/>
              <a:t> </a:t>
            </a:r>
            <a:r>
              <a:rPr dirty="0" err="1"/>
              <a:t>phiên</a:t>
            </a:r>
            <a:r>
              <a:rPr dirty="0"/>
              <a:t> </a:t>
            </a:r>
            <a:r>
              <a:rPr dirty="0" err="1"/>
              <a:t>chân</a:t>
            </a:r>
            <a:r>
              <a:rPr dirty="0"/>
              <a:t> </a:t>
            </a:r>
            <a:r>
              <a:rPr dirty="0" err="1"/>
              <a:t>trước</a:t>
            </a:r>
            <a:r>
              <a:rPr dirty="0"/>
              <a:t> </a:t>
            </a:r>
            <a:r>
              <a:rPr dirty="0" err="1"/>
              <a:t>chân</a:t>
            </a:r>
            <a:r>
              <a:rPr dirty="0"/>
              <a:t> </a:t>
            </a:r>
            <a:r>
              <a:rPr dirty="0" err="1"/>
              <a:t>sau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182880" y="5943600"/>
            <a:ext cx="1097280" cy="365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Mầm non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577E6F-B304-C85F-0B0E-8BE3AB1E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04"/>
            <a:ext cx="9144000" cy="6717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Hoạt động 2: Trọng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Nội dung: Bò bằng bàn tay, bàn chân - Ném xa bằng 1 tay</a:t>
            </a:r>
          </a:p>
          <a:p>
            <a:endParaRPr/>
          </a:p>
          <a:p>
            <a:r>
              <a:t>Cô làm mẫu lần 1: Thực hiện ngắn gọn, từ từ.</a:t>
            </a:r>
          </a:p>
          <a:p>
            <a:r>
              <a:t>Cô làm mẫu lần 2 kết hợp giải thích:</a:t>
            </a:r>
          </a:p>
          <a:p>
            <a:r>
              <a:t>- Bò bằng bàn tay, bàn chân đúng tư thế</a:t>
            </a:r>
          </a:p>
          <a:p>
            <a:r>
              <a:t>- Mắt nhìn phía trước, phối hợp tay chân nhịp nhàng</a:t>
            </a:r>
          </a:p>
          <a:p>
            <a:r>
              <a:t>- Ném xa bằng 1 tay theo hướng thẳng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2880" y="5943600"/>
            <a:ext cx="1097280" cy="365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Mầm non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D4158F-C0DF-9847-1DD8-AA6E16D3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"/>
            <a:ext cx="9144000" cy="6748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Trẻ thực hiện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- 2 </a:t>
            </a:r>
            <a:r>
              <a:rPr dirty="0" err="1"/>
              <a:t>đến</a:t>
            </a:r>
            <a:r>
              <a:rPr dirty="0"/>
              <a:t> 3 </a:t>
            </a:r>
            <a:r>
              <a:rPr dirty="0" err="1"/>
              <a:t>trẻ</a:t>
            </a:r>
            <a:r>
              <a:rPr dirty="0"/>
              <a:t> </a:t>
            </a:r>
            <a:r>
              <a:rPr dirty="0" err="1"/>
              <a:t>khá</a:t>
            </a:r>
            <a:r>
              <a:rPr dirty="0"/>
              <a:t> </a:t>
            </a:r>
            <a:r>
              <a:rPr dirty="0" err="1"/>
              <a:t>lên</a:t>
            </a:r>
            <a:r>
              <a:rPr dirty="0"/>
              <a:t> </a:t>
            </a:r>
            <a:r>
              <a:rPr dirty="0" err="1"/>
              <a:t>thực</a:t>
            </a:r>
            <a:r>
              <a:rPr dirty="0"/>
              <a:t> </a:t>
            </a:r>
            <a:r>
              <a:rPr dirty="0" err="1"/>
              <a:t>hiện</a:t>
            </a:r>
            <a:r>
              <a:rPr dirty="0"/>
              <a:t> </a:t>
            </a:r>
            <a:r>
              <a:rPr dirty="0" err="1"/>
              <a:t>mẫu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Trẻ</a:t>
            </a:r>
            <a:r>
              <a:rPr dirty="0"/>
              <a:t> </a:t>
            </a:r>
            <a:r>
              <a:rPr dirty="0" err="1"/>
              <a:t>lần</a:t>
            </a:r>
            <a:r>
              <a:rPr dirty="0"/>
              <a:t> </a:t>
            </a:r>
            <a:r>
              <a:rPr dirty="0" err="1"/>
              <a:t>lượt</a:t>
            </a:r>
            <a:r>
              <a:rPr dirty="0"/>
              <a:t> </a:t>
            </a:r>
            <a:r>
              <a:rPr dirty="0" err="1"/>
              <a:t>thực</a:t>
            </a:r>
            <a:r>
              <a:rPr dirty="0"/>
              <a:t> </a:t>
            </a:r>
            <a:r>
              <a:rPr dirty="0" err="1"/>
              <a:t>hiện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Cô</a:t>
            </a:r>
            <a:r>
              <a:rPr dirty="0"/>
              <a:t> </a:t>
            </a:r>
            <a:r>
              <a:rPr dirty="0" err="1"/>
              <a:t>quan</a:t>
            </a:r>
            <a:r>
              <a:rPr dirty="0"/>
              <a:t> </a:t>
            </a:r>
            <a:r>
              <a:rPr dirty="0" err="1"/>
              <a:t>sát</a:t>
            </a:r>
            <a:r>
              <a:rPr dirty="0"/>
              <a:t>, </a:t>
            </a:r>
            <a:r>
              <a:rPr dirty="0" err="1"/>
              <a:t>sửa</a:t>
            </a:r>
            <a:r>
              <a:rPr dirty="0"/>
              <a:t> </a:t>
            </a:r>
            <a:r>
              <a:rPr dirty="0" err="1"/>
              <a:t>sai</a:t>
            </a:r>
            <a:r>
              <a:rPr dirty="0"/>
              <a:t> </a:t>
            </a:r>
            <a:r>
              <a:rPr dirty="0" err="1"/>
              <a:t>và</a:t>
            </a:r>
            <a:r>
              <a:rPr dirty="0"/>
              <a:t> </a:t>
            </a:r>
            <a:r>
              <a:rPr dirty="0" err="1"/>
              <a:t>tuyên</a:t>
            </a:r>
            <a:r>
              <a:rPr dirty="0"/>
              <a:t> </a:t>
            </a:r>
            <a:r>
              <a:rPr dirty="0" err="1"/>
              <a:t>dương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Tổ</a:t>
            </a:r>
            <a:r>
              <a:rPr dirty="0"/>
              <a:t> </a:t>
            </a:r>
            <a:r>
              <a:rPr dirty="0" err="1"/>
              <a:t>chức</a:t>
            </a:r>
            <a:r>
              <a:rPr dirty="0"/>
              <a:t> </a:t>
            </a:r>
            <a:r>
              <a:rPr dirty="0" err="1"/>
              <a:t>thi</a:t>
            </a:r>
            <a:r>
              <a:rPr dirty="0"/>
              <a:t> </a:t>
            </a:r>
            <a:r>
              <a:rPr dirty="0" err="1"/>
              <a:t>đua</a:t>
            </a:r>
            <a:r>
              <a:rPr dirty="0"/>
              <a:t> </a:t>
            </a:r>
            <a:r>
              <a:rPr dirty="0" err="1"/>
              <a:t>giữa</a:t>
            </a:r>
            <a:r>
              <a:rPr dirty="0"/>
              <a:t> </a:t>
            </a:r>
            <a:r>
              <a:rPr dirty="0" err="1"/>
              <a:t>các</a:t>
            </a:r>
            <a:r>
              <a:rPr dirty="0"/>
              <a:t> </a:t>
            </a:r>
            <a:r>
              <a:rPr dirty="0" err="1"/>
              <a:t>nhóm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dirty="0" err="1"/>
              <a:t>Giáo</a:t>
            </a:r>
            <a:r>
              <a:rPr dirty="0"/>
              <a:t> </a:t>
            </a:r>
            <a:r>
              <a:rPr dirty="0" err="1"/>
              <a:t>dục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Biết</a:t>
            </a:r>
            <a:r>
              <a:rPr dirty="0"/>
              <a:t> </a:t>
            </a:r>
            <a:r>
              <a:rPr dirty="0" err="1"/>
              <a:t>cổ</a:t>
            </a:r>
            <a:r>
              <a:rPr dirty="0"/>
              <a:t> </a:t>
            </a:r>
            <a:r>
              <a:rPr dirty="0" err="1"/>
              <a:t>vũ</a:t>
            </a:r>
            <a:r>
              <a:rPr dirty="0"/>
              <a:t>, </a:t>
            </a:r>
            <a:r>
              <a:rPr dirty="0" err="1"/>
              <a:t>khen</a:t>
            </a:r>
            <a:r>
              <a:rPr dirty="0"/>
              <a:t> </a:t>
            </a:r>
            <a:r>
              <a:rPr dirty="0" err="1"/>
              <a:t>ngợi</a:t>
            </a:r>
            <a:r>
              <a:rPr dirty="0"/>
              <a:t> </a:t>
            </a:r>
            <a:r>
              <a:rPr dirty="0" err="1"/>
              <a:t>bạn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Cảm</a:t>
            </a:r>
            <a:r>
              <a:rPr dirty="0"/>
              <a:t> </a:t>
            </a:r>
            <a:r>
              <a:rPr dirty="0" err="1"/>
              <a:t>nhận</a:t>
            </a:r>
            <a:r>
              <a:rPr dirty="0"/>
              <a:t> </a:t>
            </a:r>
            <a:r>
              <a:rPr dirty="0" err="1"/>
              <a:t>nhịp</a:t>
            </a:r>
            <a:r>
              <a:rPr dirty="0"/>
              <a:t> </a:t>
            </a:r>
            <a:r>
              <a:rPr dirty="0" err="1"/>
              <a:t>điệu</a:t>
            </a:r>
            <a:r>
              <a:rPr dirty="0"/>
              <a:t> </a:t>
            </a:r>
            <a:r>
              <a:rPr dirty="0" err="1"/>
              <a:t>cùng</a:t>
            </a:r>
            <a:r>
              <a:rPr dirty="0"/>
              <a:t> </a:t>
            </a:r>
            <a:r>
              <a:rPr dirty="0" err="1"/>
              <a:t>âm</a:t>
            </a:r>
            <a:r>
              <a:rPr dirty="0"/>
              <a:t> </a:t>
            </a:r>
            <a:r>
              <a:rPr dirty="0" err="1"/>
              <a:t>nhạc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182880" y="5943600"/>
            <a:ext cx="1097280" cy="365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Mầm non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0E3551-4DFE-5B49-B481-6F1C29B87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27"/>
            <a:ext cx="9144000" cy="6781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Hoạt động 3: Trò chơi vận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err="1"/>
              <a:t>Tên</a:t>
            </a:r>
            <a:r>
              <a:rPr dirty="0"/>
              <a:t> </a:t>
            </a:r>
            <a:r>
              <a:rPr dirty="0" err="1"/>
              <a:t>trò</a:t>
            </a:r>
            <a:r>
              <a:rPr dirty="0"/>
              <a:t> </a:t>
            </a:r>
            <a:r>
              <a:rPr dirty="0" err="1"/>
              <a:t>chơi</a:t>
            </a:r>
            <a:r>
              <a:rPr dirty="0"/>
              <a:t>: </a:t>
            </a:r>
            <a:r>
              <a:rPr dirty="0" err="1"/>
              <a:t>Chuyền</a:t>
            </a:r>
            <a:r>
              <a:rPr dirty="0"/>
              <a:t> </a:t>
            </a:r>
            <a:r>
              <a:rPr dirty="0" err="1"/>
              <a:t>nước</a:t>
            </a:r>
            <a:endParaRPr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dirty="0" err="1"/>
              <a:t>Cách</a:t>
            </a:r>
            <a:r>
              <a:rPr dirty="0"/>
              <a:t> </a:t>
            </a:r>
            <a:r>
              <a:rPr dirty="0" err="1"/>
              <a:t>chơi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- Chia </a:t>
            </a:r>
            <a:r>
              <a:rPr dirty="0" err="1"/>
              <a:t>trẻ</a:t>
            </a:r>
            <a:r>
              <a:rPr dirty="0"/>
              <a:t> </a:t>
            </a:r>
            <a:r>
              <a:rPr dirty="0" err="1"/>
              <a:t>thành</a:t>
            </a:r>
            <a:r>
              <a:rPr dirty="0"/>
              <a:t> 2 </a:t>
            </a:r>
            <a:r>
              <a:rPr dirty="0" err="1"/>
              <a:t>đội</a:t>
            </a:r>
            <a:r>
              <a:rPr dirty="0"/>
              <a:t> </a:t>
            </a:r>
            <a:r>
              <a:rPr dirty="0" err="1"/>
              <a:t>đứng</a:t>
            </a:r>
            <a:r>
              <a:rPr dirty="0"/>
              <a:t> </a:t>
            </a:r>
            <a:r>
              <a:rPr dirty="0" err="1"/>
              <a:t>hàng</a:t>
            </a:r>
            <a:r>
              <a:rPr dirty="0"/>
              <a:t> </a:t>
            </a:r>
            <a:r>
              <a:rPr dirty="0" err="1"/>
              <a:t>dọc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Chuyền</a:t>
            </a:r>
            <a:r>
              <a:rPr dirty="0"/>
              <a:t> </a:t>
            </a:r>
            <a:r>
              <a:rPr dirty="0" err="1"/>
              <a:t>bóng</a:t>
            </a:r>
            <a:r>
              <a:rPr dirty="0"/>
              <a:t> qua </a:t>
            </a:r>
            <a:r>
              <a:rPr dirty="0" err="1"/>
              <a:t>đầu</a:t>
            </a:r>
            <a:r>
              <a:rPr dirty="0"/>
              <a:t> </a:t>
            </a:r>
            <a:r>
              <a:rPr dirty="0" err="1"/>
              <a:t>hoặc</a:t>
            </a:r>
            <a:r>
              <a:rPr dirty="0"/>
              <a:t> qua </a:t>
            </a:r>
            <a:r>
              <a:rPr dirty="0" err="1"/>
              <a:t>chân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Bạn</a:t>
            </a:r>
            <a:r>
              <a:rPr dirty="0"/>
              <a:t> </a:t>
            </a:r>
            <a:r>
              <a:rPr dirty="0" err="1"/>
              <a:t>cuối</a:t>
            </a:r>
            <a:r>
              <a:rPr dirty="0"/>
              <a:t> </a:t>
            </a:r>
            <a:r>
              <a:rPr dirty="0" err="1"/>
              <a:t>giơ</a:t>
            </a:r>
            <a:r>
              <a:rPr dirty="0"/>
              <a:t> </a:t>
            </a:r>
            <a:r>
              <a:rPr dirty="0" err="1"/>
              <a:t>bóng</a:t>
            </a:r>
            <a:r>
              <a:rPr dirty="0"/>
              <a:t> </a:t>
            </a:r>
            <a:r>
              <a:rPr dirty="0" err="1"/>
              <a:t>báo</a:t>
            </a:r>
            <a:r>
              <a:rPr dirty="0"/>
              <a:t> </a:t>
            </a:r>
            <a:r>
              <a:rPr dirty="0" err="1"/>
              <a:t>hiệu</a:t>
            </a:r>
            <a:r>
              <a:rPr dirty="0"/>
              <a:t> </a:t>
            </a:r>
            <a:r>
              <a:rPr dirty="0" err="1"/>
              <a:t>kết</a:t>
            </a:r>
            <a:r>
              <a:rPr dirty="0"/>
              <a:t> </a:t>
            </a:r>
            <a:r>
              <a:rPr dirty="0" err="1"/>
              <a:t>thúc</a:t>
            </a:r>
            <a:endParaRPr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dirty="0" err="1"/>
              <a:t>Luật</a:t>
            </a:r>
            <a:r>
              <a:rPr dirty="0"/>
              <a:t> </a:t>
            </a:r>
            <a:r>
              <a:rPr dirty="0" err="1"/>
              <a:t>chơi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Không</a:t>
            </a:r>
            <a:r>
              <a:rPr dirty="0"/>
              <a:t> </a:t>
            </a:r>
            <a:r>
              <a:rPr dirty="0" err="1"/>
              <a:t>ném</a:t>
            </a:r>
            <a:r>
              <a:rPr dirty="0"/>
              <a:t> </a:t>
            </a:r>
            <a:r>
              <a:rPr dirty="0" err="1"/>
              <a:t>bóng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Không</a:t>
            </a:r>
            <a:r>
              <a:rPr dirty="0"/>
              <a:t> quay </a:t>
            </a:r>
            <a:r>
              <a:rPr dirty="0" err="1"/>
              <a:t>người</a:t>
            </a:r>
            <a:r>
              <a:rPr dirty="0"/>
              <a:t> </a:t>
            </a:r>
            <a:r>
              <a:rPr dirty="0" err="1"/>
              <a:t>lại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Đội</a:t>
            </a:r>
            <a:r>
              <a:rPr dirty="0"/>
              <a:t> </a:t>
            </a:r>
            <a:r>
              <a:rPr dirty="0" err="1"/>
              <a:t>chuyền</a:t>
            </a:r>
            <a:r>
              <a:rPr dirty="0"/>
              <a:t> </a:t>
            </a:r>
            <a:r>
              <a:rPr dirty="0" err="1"/>
              <a:t>nhanh</a:t>
            </a:r>
            <a:r>
              <a:rPr dirty="0"/>
              <a:t> </a:t>
            </a:r>
            <a:r>
              <a:rPr dirty="0" err="1"/>
              <a:t>và</a:t>
            </a:r>
            <a:r>
              <a:rPr dirty="0"/>
              <a:t> </a:t>
            </a:r>
            <a:r>
              <a:rPr dirty="0" err="1"/>
              <a:t>ít</a:t>
            </a:r>
            <a:r>
              <a:rPr dirty="0"/>
              <a:t> </a:t>
            </a:r>
            <a:r>
              <a:rPr dirty="0" err="1"/>
              <a:t>rơi</a:t>
            </a:r>
            <a:r>
              <a:rPr dirty="0"/>
              <a:t> </a:t>
            </a:r>
            <a:r>
              <a:rPr dirty="0" err="1"/>
              <a:t>bóng</a:t>
            </a:r>
            <a:r>
              <a:rPr dirty="0"/>
              <a:t> </a:t>
            </a:r>
            <a:r>
              <a:rPr dirty="0" err="1"/>
              <a:t>thắng</a:t>
            </a:r>
            <a:endParaRPr dirty="0"/>
          </a:p>
        </p:txBody>
      </p:sp>
      <p:sp>
        <p:nvSpPr>
          <p:cNvPr id="4" name="Rounded Rectangle 3"/>
          <p:cNvSpPr/>
          <p:nvPr/>
        </p:nvSpPr>
        <p:spPr>
          <a:xfrm>
            <a:off x="182880" y="5943600"/>
            <a:ext cx="1097280" cy="3657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Mầm non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D2060-DD6E-EA50-C72B-0362AFB8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800" b="1">
                <a:solidFill>
                  <a:srgbClr val="0066CC"/>
                </a:solidFill>
              </a:defRPr>
            </a:pPr>
            <a:r>
              <a:rPr sz="4000" dirty="0" err="1"/>
              <a:t>Kết</a:t>
            </a:r>
            <a:r>
              <a:rPr sz="4000" dirty="0"/>
              <a:t> </a:t>
            </a:r>
            <a:r>
              <a:rPr sz="4000" dirty="0" err="1"/>
              <a:t>thúc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sz="4000" dirty="0"/>
              <a:t>• </a:t>
            </a:r>
            <a:r>
              <a:rPr sz="4000" dirty="0" err="1"/>
              <a:t>Nhận</a:t>
            </a:r>
            <a:r>
              <a:rPr sz="4000" dirty="0"/>
              <a:t> </a:t>
            </a:r>
            <a:r>
              <a:rPr sz="4000" dirty="0" err="1"/>
              <a:t>xét</a:t>
            </a:r>
            <a:r>
              <a:rPr sz="4000" dirty="0"/>
              <a:t> – </a:t>
            </a:r>
            <a:r>
              <a:rPr sz="4000" dirty="0" err="1"/>
              <a:t>tuyên</a:t>
            </a:r>
            <a:r>
              <a:rPr sz="4000" dirty="0"/>
              <a:t> </a:t>
            </a:r>
            <a:r>
              <a:rPr sz="4000" dirty="0" err="1"/>
              <a:t>dương</a:t>
            </a:r>
            <a:r>
              <a:rPr sz="4000" dirty="0"/>
              <a:t> </a:t>
            </a:r>
            <a:r>
              <a:rPr sz="4000" dirty="0" err="1"/>
              <a:t>trẻ</a:t>
            </a:r>
            <a:endParaRPr sz="4000" dirty="0"/>
          </a:p>
          <a:p>
            <a:pPr marL="0" indent="0">
              <a:buNone/>
              <a:defRPr sz="2000"/>
            </a:pPr>
            <a:r>
              <a:rPr sz="4000" dirty="0"/>
              <a:t>• Cho </a:t>
            </a:r>
            <a:r>
              <a:rPr sz="4000" dirty="0" err="1"/>
              <a:t>trẻ</a:t>
            </a:r>
            <a:r>
              <a:rPr sz="4000" dirty="0"/>
              <a:t> </a:t>
            </a:r>
            <a:r>
              <a:rPr sz="4000" dirty="0" err="1"/>
              <a:t>đọc</a:t>
            </a:r>
            <a:r>
              <a:rPr sz="4000" dirty="0"/>
              <a:t> </a:t>
            </a:r>
            <a:r>
              <a:rPr sz="4000" dirty="0" err="1"/>
              <a:t>bài</a:t>
            </a:r>
            <a:r>
              <a:rPr sz="4000" dirty="0"/>
              <a:t> </a:t>
            </a:r>
            <a:r>
              <a:rPr sz="4000" dirty="0" err="1"/>
              <a:t>thơ</a:t>
            </a:r>
            <a:r>
              <a:rPr sz="4000" dirty="0"/>
              <a:t> “</a:t>
            </a:r>
            <a:r>
              <a:rPr sz="4000" dirty="0" err="1"/>
              <a:t>Nhớ</a:t>
            </a:r>
            <a:r>
              <a:rPr sz="4000" dirty="0"/>
              <a:t> </a:t>
            </a:r>
            <a:r>
              <a:rPr sz="4000" dirty="0" err="1"/>
              <a:t>ơn</a:t>
            </a:r>
            <a:r>
              <a:rPr sz="4000" dirty="0"/>
              <a:t> </a:t>
            </a:r>
            <a:r>
              <a:rPr sz="4000" dirty="0" err="1"/>
              <a:t>Bác</a:t>
            </a:r>
            <a:r>
              <a:rPr sz="4000" dirty="0"/>
              <a:t>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2880" y="6217920"/>
            <a:ext cx="1371600" cy="27432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344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PHÁT TRIỂN THỂ CHẤT</vt:lpstr>
      <vt:lpstr>Hoạt động 1: Khởi động</vt:lpstr>
      <vt:lpstr>Hoạt động 2: Trọng động</vt:lpstr>
      <vt:lpstr>Trẻ thực hiện</vt:lpstr>
      <vt:lpstr>Hoạt động 3: Trò chơi vận động</vt:lpstr>
      <vt:lpstr>Kết thúc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it</dc:creator>
  <cp:keywords/>
  <dc:description>generated using python-pptx</dc:description>
  <cp:lastModifiedBy>Administrator</cp:lastModifiedBy>
  <cp:revision>3</cp:revision>
  <dcterms:created xsi:type="dcterms:W3CDTF">2013-01-27T09:14:16Z</dcterms:created>
  <dcterms:modified xsi:type="dcterms:W3CDTF">2026-05-15T14:59:08Z</dcterms:modified>
  <cp:category/>
</cp:coreProperties>
</file>