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6" r:id="rId6"/>
  </p:sldIdLst>
  <p:sldSz cx="18288000" cy="10287000"/>
  <p:notesSz cx="6858000" cy="9144000"/>
  <p:embeddedFontLst>
    <p:embeddedFont>
      <p:font typeface="Arimo" panose="020B0604020202020204" charset="0"/>
      <p:regular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oolvetica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1" d="100"/>
          <a:sy n="41" d="100"/>
        </p:scale>
        <p:origin x="82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59104" y="560703"/>
            <a:ext cx="4847116" cy="3738338"/>
          </a:xfrm>
          <a:custGeom>
            <a:avLst/>
            <a:gdLst/>
            <a:ahLst/>
            <a:cxnLst/>
            <a:rect l="l" t="t" r="r" b="b"/>
            <a:pathLst>
              <a:path w="4847116" h="3738338">
                <a:moveTo>
                  <a:pt x="0" y="0"/>
                </a:moveTo>
                <a:lnTo>
                  <a:pt x="4847116" y="0"/>
                </a:lnTo>
                <a:lnTo>
                  <a:pt x="4847116" y="3738338"/>
                </a:lnTo>
                <a:lnTo>
                  <a:pt x="0" y="3738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9364" y="560703"/>
            <a:ext cx="5091948" cy="3738338"/>
          </a:xfrm>
          <a:custGeom>
            <a:avLst/>
            <a:gdLst/>
            <a:ahLst/>
            <a:cxnLst/>
            <a:rect l="l" t="t" r="r" b="b"/>
            <a:pathLst>
              <a:path w="5091948" h="3738338">
                <a:moveTo>
                  <a:pt x="0" y="0"/>
                </a:moveTo>
                <a:lnTo>
                  <a:pt x="5091948" y="0"/>
                </a:lnTo>
                <a:lnTo>
                  <a:pt x="5091948" y="3738338"/>
                </a:lnTo>
                <a:lnTo>
                  <a:pt x="0" y="3738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14272" y="6070397"/>
            <a:ext cx="5091948" cy="3738338"/>
          </a:xfrm>
          <a:custGeom>
            <a:avLst/>
            <a:gdLst/>
            <a:ahLst/>
            <a:cxnLst/>
            <a:rect l="l" t="t" r="r" b="b"/>
            <a:pathLst>
              <a:path w="5091948" h="3738338">
                <a:moveTo>
                  <a:pt x="0" y="0"/>
                </a:moveTo>
                <a:lnTo>
                  <a:pt x="5091948" y="0"/>
                </a:lnTo>
                <a:lnTo>
                  <a:pt x="5091948" y="3738338"/>
                </a:lnTo>
                <a:lnTo>
                  <a:pt x="0" y="3738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1780" y="6070397"/>
            <a:ext cx="4847116" cy="3738338"/>
          </a:xfrm>
          <a:custGeom>
            <a:avLst/>
            <a:gdLst/>
            <a:ahLst/>
            <a:cxnLst/>
            <a:rect l="l" t="t" r="r" b="b"/>
            <a:pathLst>
              <a:path w="4847116" h="3738338">
                <a:moveTo>
                  <a:pt x="0" y="0"/>
                </a:moveTo>
                <a:lnTo>
                  <a:pt x="4847116" y="0"/>
                </a:lnTo>
                <a:lnTo>
                  <a:pt x="4847116" y="3738338"/>
                </a:lnTo>
                <a:lnTo>
                  <a:pt x="0" y="3738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74778" y="3770028"/>
            <a:ext cx="1731443" cy="2901859"/>
          </a:xfrm>
          <a:custGeom>
            <a:avLst/>
            <a:gdLst/>
            <a:ahLst/>
            <a:cxnLst/>
            <a:rect l="l" t="t" r="r" b="b"/>
            <a:pathLst>
              <a:path w="1731443" h="2901859">
                <a:moveTo>
                  <a:pt x="0" y="0"/>
                </a:moveTo>
                <a:lnTo>
                  <a:pt x="1731442" y="0"/>
                </a:lnTo>
                <a:lnTo>
                  <a:pt x="1731442" y="2901859"/>
                </a:lnTo>
                <a:lnTo>
                  <a:pt x="0" y="290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81780" y="3770028"/>
            <a:ext cx="1731443" cy="2901859"/>
          </a:xfrm>
          <a:custGeom>
            <a:avLst/>
            <a:gdLst/>
            <a:ahLst/>
            <a:cxnLst/>
            <a:rect l="l" t="t" r="r" b="b"/>
            <a:pathLst>
              <a:path w="1731443" h="2901859">
                <a:moveTo>
                  <a:pt x="1731442" y="0"/>
                </a:moveTo>
                <a:lnTo>
                  <a:pt x="0" y="0"/>
                </a:lnTo>
                <a:lnTo>
                  <a:pt x="0" y="2901859"/>
                </a:lnTo>
                <a:lnTo>
                  <a:pt x="1731442" y="2901859"/>
                </a:lnTo>
                <a:lnTo>
                  <a:pt x="17314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82061" y="95250"/>
            <a:ext cx="2773530" cy="2663744"/>
          </a:xfrm>
          <a:custGeom>
            <a:avLst/>
            <a:gdLst/>
            <a:ahLst/>
            <a:cxnLst/>
            <a:rect l="l" t="t" r="r" b="b"/>
            <a:pathLst>
              <a:path w="2773530" h="2663744">
                <a:moveTo>
                  <a:pt x="0" y="0"/>
                </a:moveTo>
                <a:lnTo>
                  <a:pt x="2773529" y="0"/>
                </a:lnTo>
                <a:lnTo>
                  <a:pt x="2773529" y="2663744"/>
                </a:lnTo>
                <a:lnTo>
                  <a:pt x="0" y="2663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04861" flipV="1">
            <a:off x="1506525" y="6462911"/>
            <a:ext cx="1738761" cy="2953309"/>
          </a:xfrm>
          <a:custGeom>
            <a:avLst/>
            <a:gdLst/>
            <a:ahLst/>
            <a:cxnLst/>
            <a:rect l="l" t="t" r="r" b="b"/>
            <a:pathLst>
              <a:path w="1738761" h="2953309">
                <a:moveTo>
                  <a:pt x="0" y="2953309"/>
                </a:moveTo>
                <a:lnTo>
                  <a:pt x="1738760" y="2953309"/>
                </a:lnTo>
                <a:lnTo>
                  <a:pt x="1738760" y="0"/>
                </a:lnTo>
                <a:lnTo>
                  <a:pt x="0" y="0"/>
                </a:lnTo>
                <a:lnTo>
                  <a:pt x="0" y="295330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933791" y="8071914"/>
            <a:ext cx="310098" cy="349591"/>
            <a:chOff x="0" y="0"/>
            <a:chExt cx="720977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0977" cy="812800"/>
            </a:xfrm>
            <a:custGeom>
              <a:avLst/>
              <a:gdLst/>
              <a:ahLst/>
              <a:cxnLst/>
              <a:rect l="l" t="t" r="r" b="b"/>
              <a:pathLst>
                <a:path w="720977" h="812800">
                  <a:moveTo>
                    <a:pt x="360488" y="0"/>
                  </a:moveTo>
                  <a:cubicBezTo>
                    <a:pt x="161396" y="0"/>
                    <a:pt x="0" y="181951"/>
                    <a:pt x="0" y="406400"/>
                  </a:cubicBezTo>
                  <a:cubicBezTo>
                    <a:pt x="0" y="630849"/>
                    <a:pt x="161396" y="812800"/>
                    <a:pt x="360488" y="812800"/>
                  </a:cubicBezTo>
                  <a:cubicBezTo>
                    <a:pt x="559581" y="812800"/>
                    <a:pt x="720977" y="630849"/>
                    <a:pt x="720977" y="406400"/>
                  </a:cubicBezTo>
                  <a:cubicBezTo>
                    <a:pt x="720977" y="181951"/>
                    <a:pt x="559581" y="0"/>
                    <a:pt x="360488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67592" y="28575"/>
              <a:ext cx="585794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375905" y="8246709"/>
            <a:ext cx="310098" cy="349591"/>
            <a:chOff x="0" y="0"/>
            <a:chExt cx="720977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0977" cy="812800"/>
            </a:xfrm>
            <a:custGeom>
              <a:avLst/>
              <a:gdLst/>
              <a:ahLst/>
              <a:cxnLst/>
              <a:rect l="l" t="t" r="r" b="b"/>
              <a:pathLst>
                <a:path w="720977" h="812800">
                  <a:moveTo>
                    <a:pt x="360488" y="0"/>
                  </a:moveTo>
                  <a:cubicBezTo>
                    <a:pt x="161396" y="0"/>
                    <a:pt x="0" y="181951"/>
                    <a:pt x="0" y="406400"/>
                  </a:cubicBezTo>
                  <a:cubicBezTo>
                    <a:pt x="0" y="630849"/>
                    <a:pt x="161396" y="812800"/>
                    <a:pt x="360488" y="812800"/>
                  </a:cubicBezTo>
                  <a:cubicBezTo>
                    <a:pt x="559581" y="812800"/>
                    <a:pt x="720977" y="630849"/>
                    <a:pt x="720977" y="406400"/>
                  </a:cubicBezTo>
                  <a:cubicBezTo>
                    <a:pt x="720977" y="181951"/>
                    <a:pt x="559581" y="0"/>
                    <a:pt x="360488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67592" y="28575"/>
              <a:ext cx="585794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-594995" y="-257175"/>
            <a:ext cx="17854295" cy="10412730"/>
          </a:xfrm>
          <a:custGeom>
            <a:avLst/>
            <a:gdLst/>
            <a:ahLst/>
            <a:cxnLst/>
            <a:rect l="l" t="t" r="r" b="b"/>
            <a:pathLst>
              <a:path w="17661859" h="9515327">
                <a:moveTo>
                  <a:pt x="0" y="0"/>
                </a:moveTo>
                <a:lnTo>
                  <a:pt x="17661859" y="0"/>
                </a:lnTo>
                <a:lnTo>
                  <a:pt x="17661859" y="9515327"/>
                </a:lnTo>
                <a:lnTo>
                  <a:pt x="0" y="95153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514272" y="7275161"/>
            <a:ext cx="1709106" cy="2533573"/>
          </a:xfrm>
          <a:custGeom>
            <a:avLst/>
            <a:gdLst/>
            <a:ahLst/>
            <a:cxnLst/>
            <a:rect l="l" t="t" r="r" b="b"/>
            <a:pathLst>
              <a:path w="1709106" h="2533573">
                <a:moveTo>
                  <a:pt x="0" y="0"/>
                </a:moveTo>
                <a:lnTo>
                  <a:pt x="1709107" y="0"/>
                </a:lnTo>
                <a:lnTo>
                  <a:pt x="1709107" y="2533574"/>
                </a:lnTo>
                <a:lnTo>
                  <a:pt x="0" y="25335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3633918" y="7275161"/>
            <a:ext cx="1709106" cy="2533573"/>
          </a:xfrm>
          <a:custGeom>
            <a:avLst/>
            <a:gdLst/>
            <a:ahLst/>
            <a:cxnLst/>
            <a:rect l="l" t="t" r="r" b="b"/>
            <a:pathLst>
              <a:path w="1709106" h="2533573">
                <a:moveTo>
                  <a:pt x="1709107" y="0"/>
                </a:moveTo>
                <a:lnTo>
                  <a:pt x="0" y="0"/>
                </a:lnTo>
                <a:lnTo>
                  <a:pt x="0" y="2533574"/>
                </a:lnTo>
                <a:lnTo>
                  <a:pt x="1709107" y="2533574"/>
                </a:lnTo>
                <a:lnTo>
                  <a:pt x="170910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68705" y="2287270"/>
            <a:ext cx="15632430" cy="54127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EA1B7E"/>
                </a:solidFill>
                <a:latin typeface="1FTV Vip Cheesecake" panose="02000600000000000000"/>
                <a:ea typeface="1FTV Vip Cheesecake" panose="02000600000000000000"/>
                <a:cs typeface="1FTV Vip Cheesecake" panose="02000600000000000000"/>
                <a:sym typeface="1FTV Vip Cheesecake" panose="02000600000000000000"/>
              </a:rPr>
              <a:t>Chủ đề: BẢN THÂN</a:t>
            </a:r>
          </a:p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EA1B7E"/>
                </a:solidFill>
                <a:latin typeface="1FTV Vip Cheesecake" panose="02000600000000000000"/>
                <a:ea typeface="1FTV Vip Cheesecake" panose="02000600000000000000"/>
                <a:cs typeface="1FTV Vip Cheesecake" panose="02000600000000000000"/>
                <a:sym typeface="1FTV Vip Cheesecake" panose="02000600000000000000"/>
              </a:rPr>
              <a:t>Chủ đề nhánh: BÉ CẦN GÌ ĐỂ LỚN LÊN VÀ KHỎE MẠNH</a:t>
            </a:r>
          </a:p>
          <a:p>
            <a:pPr algn="ctr">
              <a:lnSpc>
                <a:spcPts val="20160"/>
              </a:lnSpc>
            </a:pPr>
            <a:endParaRPr lang="en-US" sz="5300">
              <a:solidFill>
                <a:srgbClr val="EA1B7E"/>
              </a:solidFill>
              <a:latin typeface="1FTV Vip Cheesecake" panose="02000600000000000000"/>
              <a:ea typeface="1FTV Vip Cheesecake" panose="02000600000000000000"/>
              <a:cs typeface="1FTV Vip Cheesecake" panose="02000600000000000000"/>
              <a:sym typeface="1FTV Vip Cheesecake" panose="02000600000000000000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2759104" y="946262"/>
            <a:ext cx="310098" cy="349591"/>
            <a:chOff x="0" y="0"/>
            <a:chExt cx="720977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20977" cy="812800"/>
            </a:xfrm>
            <a:custGeom>
              <a:avLst/>
              <a:gdLst/>
              <a:ahLst/>
              <a:cxnLst/>
              <a:rect l="l" t="t" r="r" b="b"/>
              <a:pathLst>
                <a:path w="720977" h="812800">
                  <a:moveTo>
                    <a:pt x="360488" y="0"/>
                  </a:moveTo>
                  <a:cubicBezTo>
                    <a:pt x="161396" y="0"/>
                    <a:pt x="0" y="181951"/>
                    <a:pt x="0" y="406400"/>
                  </a:cubicBezTo>
                  <a:cubicBezTo>
                    <a:pt x="0" y="630849"/>
                    <a:pt x="161396" y="812800"/>
                    <a:pt x="360488" y="812800"/>
                  </a:cubicBezTo>
                  <a:cubicBezTo>
                    <a:pt x="559581" y="812800"/>
                    <a:pt x="720977" y="630849"/>
                    <a:pt x="720977" y="406400"/>
                  </a:cubicBezTo>
                  <a:cubicBezTo>
                    <a:pt x="720977" y="181951"/>
                    <a:pt x="559581" y="0"/>
                    <a:pt x="360488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67592" y="28575"/>
              <a:ext cx="585794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368826" y="1028700"/>
            <a:ext cx="310098" cy="349591"/>
            <a:chOff x="0" y="0"/>
            <a:chExt cx="720977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20977" cy="812800"/>
            </a:xfrm>
            <a:custGeom>
              <a:avLst/>
              <a:gdLst/>
              <a:ahLst/>
              <a:cxnLst/>
              <a:rect l="l" t="t" r="r" b="b"/>
              <a:pathLst>
                <a:path w="720977" h="812800">
                  <a:moveTo>
                    <a:pt x="360488" y="0"/>
                  </a:moveTo>
                  <a:cubicBezTo>
                    <a:pt x="161396" y="0"/>
                    <a:pt x="0" y="181951"/>
                    <a:pt x="0" y="406400"/>
                  </a:cubicBezTo>
                  <a:cubicBezTo>
                    <a:pt x="0" y="630849"/>
                    <a:pt x="161396" y="812800"/>
                    <a:pt x="360488" y="812800"/>
                  </a:cubicBezTo>
                  <a:cubicBezTo>
                    <a:pt x="559581" y="812800"/>
                    <a:pt x="720977" y="630849"/>
                    <a:pt x="720977" y="406400"/>
                  </a:cubicBezTo>
                  <a:cubicBezTo>
                    <a:pt x="720977" y="181951"/>
                    <a:pt x="559581" y="0"/>
                    <a:pt x="360488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67592" y="28575"/>
              <a:ext cx="585794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-287" y="1665330"/>
            <a:ext cx="17435970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3200" b="1">
                <a:solidFill>
                  <a:srgbClr val="3A6E35"/>
                </a:solidFill>
                <a:latin typeface="1FTV Vip Cheesecake" panose="02000600000000000000"/>
                <a:ea typeface="1FTV Vip Cheesecake" panose="02000600000000000000"/>
                <a:cs typeface="1FTV Vip Cheesecake" panose="02000600000000000000"/>
                <a:sym typeface="1FTV Vip Cheesecake" panose="02000600000000000000"/>
              </a:rPr>
              <a:t>CHÀO MỪNG CÁC CÔ VÀ CÁC BẠN ĐẾN VỚI LỚP CHỒI 2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61790" y="4305026"/>
            <a:ext cx="16141408" cy="3231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6000">
              <a:solidFill>
                <a:srgbClr val="9B1919"/>
              </a:solidFill>
              <a:latin typeface="1FTV VIP Hello Sunny" panose="02000506000000020004"/>
              <a:ea typeface="1FTV VIP Hello Sunny" panose="02000506000000020004"/>
              <a:cs typeface="1FTV VIP Hello Sunny" panose="02000506000000020004"/>
              <a:sym typeface="1FTV VIP Hello Sunny" panose="02000506000000020004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9B1919"/>
                </a:solidFill>
                <a:latin typeface="1FTV VIP Hello Sunny" panose="02000506000000020004"/>
                <a:ea typeface="1FTV VIP Hello Sunny" panose="02000506000000020004"/>
                <a:cs typeface="1FTV VIP Hello Sunny" panose="02000506000000020004"/>
                <a:sym typeface="1FTV VIP Hello Sunny" panose="02000506000000020004"/>
              </a:rPr>
              <a:t>ĐỀ TÀI: 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9B1919"/>
                </a:solidFill>
                <a:latin typeface="1FTV VIP Hello Sunny" panose="02000506000000020004"/>
                <a:ea typeface="1FTV VIP Hello Sunny" panose="02000506000000020004"/>
                <a:cs typeface="1FTV VIP Hello Sunny" panose="02000506000000020004"/>
                <a:sym typeface="1FTV VIP Hello Sunny" panose="02000506000000020004"/>
              </a:rPr>
              <a:t>KHÁM PHÁ QUẢ CAM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44306" y="7582085"/>
            <a:ext cx="10938471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oolvetica" panose="020B0603030602020004"/>
                <a:ea typeface="Coolvetica" panose="020B0603030602020004"/>
                <a:cs typeface="Coolvetica" panose="020B0603030602020004"/>
                <a:sym typeface="Coolvetica" panose="020B0603030602020004"/>
              </a:rPr>
              <a:t>  </a:t>
            </a:r>
            <a:r>
              <a:rPr lang="en-US" sz="3500">
                <a:solidFill>
                  <a:srgbClr val="3A6E35"/>
                </a:solidFill>
                <a:latin typeface="Coolvetica" panose="020B0603030602020004"/>
                <a:ea typeface="Coolvetica" panose="020B0603030602020004"/>
                <a:cs typeface="Coolvetica" panose="020B0603030602020004"/>
                <a:sym typeface="Coolvetica" panose="020B0603030602020004"/>
              </a:rPr>
              <a:t>GIÁO VIÊN: LÊ THỊ NHÃ UYÊN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mo" panose="020B0604020202020204"/>
                <a:ea typeface="Arimo" panose="020B0604020202020204"/>
                <a:cs typeface="Arimo" panose="020B0604020202020204"/>
                <a:sym typeface="Arimo" panose="020B0604020202020204"/>
              </a:rPr>
              <a:t>                                                               </a:t>
            </a:r>
            <a:r>
              <a:rPr lang="en-US" sz="2800" b="1">
                <a:solidFill>
                  <a:srgbClr val="06823A"/>
                </a:solidFill>
                <a:latin typeface="Arimo" panose="020B0604020202020204"/>
                <a:ea typeface="Arimo" panose="020B0604020202020204"/>
                <a:cs typeface="Arimo" panose="020B0604020202020204"/>
                <a:sym typeface="Arimo" panose="020B0604020202020204"/>
              </a:rPr>
              <a:t>NGÀY DẠY: 16/10/2025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0842" y="766939"/>
            <a:ext cx="16606316" cy="8753122"/>
            <a:chOff x="0" y="0"/>
            <a:chExt cx="4373680" cy="2305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3680" cy="2305349"/>
            </a:xfrm>
            <a:custGeom>
              <a:avLst/>
              <a:gdLst/>
              <a:ahLst/>
              <a:cxnLst/>
              <a:rect l="l" t="t" r="r" b="b"/>
              <a:pathLst>
                <a:path w="4373680" h="2305349">
                  <a:moveTo>
                    <a:pt x="23776" y="0"/>
                  </a:moveTo>
                  <a:lnTo>
                    <a:pt x="4349903" y="0"/>
                  </a:lnTo>
                  <a:cubicBezTo>
                    <a:pt x="4356209" y="0"/>
                    <a:pt x="4362257" y="2505"/>
                    <a:pt x="4366716" y="6964"/>
                  </a:cubicBezTo>
                  <a:cubicBezTo>
                    <a:pt x="4371175" y="11423"/>
                    <a:pt x="4373680" y="17470"/>
                    <a:pt x="4373680" y="23776"/>
                  </a:cubicBezTo>
                  <a:lnTo>
                    <a:pt x="4373680" y="2281572"/>
                  </a:lnTo>
                  <a:cubicBezTo>
                    <a:pt x="4373680" y="2294704"/>
                    <a:pt x="4363035" y="2305349"/>
                    <a:pt x="4349903" y="2305349"/>
                  </a:cubicBezTo>
                  <a:lnTo>
                    <a:pt x="23776" y="2305349"/>
                  </a:lnTo>
                  <a:cubicBezTo>
                    <a:pt x="10645" y="2305349"/>
                    <a:pt x="0" y="2294704"/>
                    <a:pt x="0" y="2281572"/>
                  </a:cubicBezTo>
                  <a:lnTo>
                    <a:pt x="0" y="23776"/>
                  </a:lnTo>
                  <a:cubicBezTo>
                    <a:pt x="0" y="10645"/>
                    <a:pt x="10645" y="0"/>
                    <a:pt x="237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373680" cy="233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866688" y="-697607"/>
            <a:ext cx="3768649" cy="3660300"/>
          </a:xfrm>
          <a:custGeom>
            <a:avLst/>
            <a:gdLst/>
            <a:ahLst/>
            <a:cxnLst/>
            <a:rect l="l" t="t" r="r" b="b"/>
            <a:pathLst>
              <a:path w="3768649" h="3660300">
                <a:moveTo>
                  <a:pt x="0" y="0"/>
                </a:moveTo>
                <a:lnTo>
                  <a:pt x="3768648" y="0"/>
                </a:lnTo>
                <a:lnTo>
                  <a:pt x="3768648" y="3660300"/>
                </a:lnTo>
                <a:lnTo>
                  <a:pt x="0" y="366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14471">
            <a:off x="16609865" y="3635011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14471">
            <a:off x="-1347212" y="2559870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14471">
            <a:off x="2390656" y="-1461554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6"/>
                </a:lnTo>
                <a:lnTo>
                  <a:pt x="0" y="3292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86000" y="3047365"/>
            <a:ext cx="5457825" cy="5843270"/>
          </a:xfrm>
          <a:custGeom>
            <a:avLst/>
            <a:gdLst/>
            <a:ahLst/>
            <a:cxnLst/>
            <a:rect l="l" t="t" r="r" b="b"/>
            <a:pathLst>
              <a:path w="6009225" h="6009225">
                <a:moveTo>
                  <a:pt x="0" y="0"/>
                </a:moveTo>
                <a:lnTo>
                  <a:pt x="6009224" y="0"/>
                </a:lnTo>
                <a:lnTo>
                  <a:pt x="6009224" y="6009224"/>
                </a:lnTo>
                <a:lnTo>
                  <a:pt x="0" y="6009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77200" y="-419100"/>
            <a:ext cx="8337550" cy="10940415"/>
          </a:xfrm>
          <a:custGeom>
            <a:avLst/>
            <a:gdLst/>
            <a:ahLst/>
            <a:cxnLst/>
            <a:rect l="l" t="t" r="r" b="b"/>
            <a:pathLst>
              <a:path w="8948716" h="9577531">
                <a:moveTo>
                  <a:pt x="0" y="0"/>
                </a:moveTo>
                <a:lnTo>
                  <a:pt x="8948717" y="0"/>
                </a:lnTo>
                <a:lnTo>
                  <a:pt x="8948717" y="9577531"/>
                </a:lnTo>
                <a:lnTo>
                  <a:pt x="0" y="9577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23" b="-924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84681" y="7200900"/>
            <a:ext cx="4236602" cy="4114800"/>
          </a:xfrm>
          <a:custGeom>
            <a:avLst/>
            <a:gdLst/>
            <a:ahLst/>
            <a:cxnLst/>
            <a:rect l="l" t="t" r="r" b="b"/>
            <a:pathLst>
              <a:path w="4236602" h="4114800">
                <a:moveTo>
                  <a:pt x="0" y="0"/>
                </a:moveTo>
                <a:lnTo>
                  <a:pt x="4236602" y="0"/>
                </a:lnTo>
                <a:lnTo>
                  <a:pt x="423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14471">
            <a:off x="12612569" y="8377798"/>
            <a:ext cx="3390204" cy="3292735"/>
          </a:xfrm>
          <a:custGeom>
            <a:avLst/>
            <a:gdLst/>
            <a:ahLst/>
            <a:cxnLst/>
            <a:rect l="l" t="t" r="r" b="b"/>
            <a:pathLst>
              <a:path w="3390204" h="3292735">
                <a:moveTo>
                  <a:pt x="0" y="0"/>
                </a:moveTo>
                <a:lnTo>
                  <a:pt x="3390204" y="0"/>
                </a:lnTo>
                <a:lnTo>
                  <a:pt x="3390204" y="3292735"/>
                </a:lnTo>
                <a:lnTo>
                  <a:pt x="0" y="3292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55160" y="1462405"/>
            <a:ext cx="10678795" cy="1329690"/>
          </a:xfrm>
          <a:custGeom>
            <a:avLst/>
            <a:gdLst/>
            <a:ahLst/>
            <a:cxnLst/>
            <a:rect l="l" t="t" r="r" b="b"/>
            <a:pathLst>
              <a:path w="11301259" h="805215">
                <a:moveTo>
                  <a:pt x="0" y="0"/>
                </a:moveTo>
                <a:lnTo>
                  <a:pt x="11301259" y="0"/>
                </a:lnTo>
                <a:lnTo>
                  <a:pt x="11301259" y="805215"/>
                </a:lnTo>
                <a:lnTo>
                  <a:pt x="0" y="805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40128">
            <a:off x="5806440" y="4382135"/>
            <a:ext cx="2467610" cy="784860"/>
          </a:xfrm>
          <a:custGeom>
            <a:avLst/>
            <a:gdLst/>
            <a:ahLst/>
            <a:cxnLst/>
            <a:rect l="l" t="t" r="r" b="b"/>
            <a:pathLst>
              <a:path w="3383902" h="1277423">
                <a:moveTo>
                  <a:pt x="0" y="0"/>
                </a:moveTo>
                <a:lnTo>
                  <a:pt x="3383902" y="0"/>
                </a:lnTo>
                <a:lnTo>
                  <a:pt x="3383902" y="1277423"/>
                </a:lnTo>
                <a:lnTo>
                  <a:pt x="0" y="1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222327">
            <a:off x="8571230" y="4528820"/>
            <a:ext cx="2206625" cy="911225"/>
          </a:xfrm>
          <a:custGeom>
            <a:avLst/>
            <a:gdLst/>
            <a:ahLst/>
            <a:cxnLst/>
            <a:rect l="l" t="t" r="r" b="b"/>
            <a:pathLst>
              <a:path w="2713507" h="1024349">
                <a:moveTo>
                  <a:pt x="0" y="0"/>
                </a:moveTo>
                <a:lnTo>
                  <a:pt x="2713507" y="0"/>
                </a:lnTo>
                <a:lnTo>
                  <a:pt x="2713507" y="1024349"/>
                </a:lnTo>
                <a:lnTo>
                  <a:pt x="0" y="1024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300000">
            <a:off x="11937365" y="1617345"/>
            <a:ext cx="2435860" cy="827405"/>
          </a:xfrm>
          <a:custGeom>
            <a:avLst/>
            <a:gdLst/>
            <a:ahLst/>
            <a:cxnLst/>
            <a:rect l="l" t="t" r="r" b="b"/>
            <a:pathLst>
              <a:path w="2540518" h="959046">
                <a:moveTo>
                  <a:pt x="0" y="0"/>
                </a:moveTo>
                <a:lnTo>
                  <a:pt x="2540519" y="0"/>
                </a:lnTo>
                <a:lnTo>
                  <a:pt x="2540519" y="959045"/>
                </a:lnTo>
                <a:lnTo>
                  <a:pt x="0" y="959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82936">
            <a:off x="11626215" y="3129915"/>
            <a:ext cx="2389505" cy="725170"/>
          </a:xfrm>
          <a:custGeom>
            <a:avLst/>
            <a:gdLst/>
            <a:ahLst/>
            <a:cxnLst/>
            <a:rect l="l" t="t" r="r" b="b"/>
            <a:pathLst>
              <a:path w="3188427" h="1203631">
                <a:moveTo>
                  <a:pt x="0" y="0"/>
                </a:moveTo>
                <a:lnTo>
                  <a:pt x="3188427" y="0"/>
                </a:lnTo>
                <a:lnTo>
                  <a:pt x="3188427" y="1203631"/>
                </a:lnTo>
                <a:lnTo>
                  <a:pt x="0" y="1203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067146">
            <a:off x="11009630" y="4284345"/>
            <a:ext cx="2428240" cy="887730"/>
          </a:xfrm>
          <a:custGeom>
            <a:avLst/>
            <a:gdLst/>
            <a:ahLst/>
            <a:cxnLst/>
            <a:rect l="l" t="t" r="r" b="b"/>
            <a:pathLst>
              <a:path w="2944319" h="1111480">
                <a:moveTo>
                  <a:pt x="0" y="0"/>
                </a:moveTo>
                <a:lnTo>
                  <a:pt x="2944319" y="0"/>
                </a:lnTo>
                <a:lnTo>
                  <a:pt x="2944319" y="1111481"/>
                </a:lnTo>
                <a:lnTo>
                  <a:pt x="0" y="1111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353397">
            <a:off x="4069715" y="3434715"/>
            <a:ext cx="2249805" cy="815340"/>
          </a:xfrm>
          <a:custGeom>
            <a:avLst/>
            <a:gdLst/>
            <a:ahLst/>
            <a:cxnLst/>
            <a:rect l="l" t="t" r="r" b="b"/>
            <a:pathLst>
              <a:path w="2805116" h="1058931">
                <a:moveTo>
                  <a:pt x="0" y="0"/>
                </a:moveTo>
                <a:lnTo>
                  <a:pt x="2805116" y="0"/>
                </a:lnTo>
                <a:lnTo>
                  <a:pt x="2805116" y="1058931"/>
                </a:lnTo>
                <a:lnTo>
                  <a:pt x="0" y="1058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789295" y="-1112520"/>
            <a:ext cx="6852285" cy="6041390"/>
          </a:xfrm>
          <a:custGeom>
            <a:avLst/>
            <a:gdLst/>
            <a:ahLst/>
            <a:cxnLst/>
            <a:rect l="l" t="t" r="r" b="b"/>
            <a:pathLst>
              <a:path w="6852232" h="5593369">
                <a:moveTo>
                  <a:pt x="0" y="0"/>
                </a:moveTo>
                <a:lnTo>
                  <a:pt x="6852232" y="0"/>
                </a:lnTo>
                <a:lnTo>
                  <a:pt x="6852232" y="5593369"/>
                </a:lnTo>
                <a:lnTo>
                  <a:pt x="0" y="5593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090" b="-2609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46947" y="1714189"/>
            <a:ext cx="2185921" cy="2638711"/>
          </a:xfrm>
          <a:custGeom>
            <a:avLst/>
            <a:gdLst/>
            <a:ahLst/>
            <a:cxnLst/>
            <a:rect l="l" t="t" r="r" b="b"/>
            <a:pathLst>
              <a:path w="2185921" h="2638711">
                <a:moveTo>
                  <a:pt x="0" y="0"/>
                </a:moveTo>
                <a:lnTo>
                  <a:pt x="2185921" y="0"/>
                </a:lnTo>
                <a:lnTo>
                  <a:pt x="2185921" y="2638711"/>
                </a:lnTo>
                <a:lnTo>
                  <a:pt x="0" y="26387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356" r="-1035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4715" y="3011170"/>
            <a:ext cx="3058230" cy="2833305"/>
          </a:xfrm>
          <a:custGeom>
            <a:avLst/>
            <a:gdLst/>
            <a:ahLst/>
            <a:cxnLst/>
            <a:rect l="l" t="t" r="r" b="b"/>
            <a:pathLst>
              <a:path w="3058230" h="2833305">
                <a:moveTo>
                  <a:pt x="0" y="0"/>
                </a:moveTo>
                <a:lnTo>
                  <a:pt x="3058230" y="0"/>
                </a:lnTo>
                <a:lnTo>
                  <a:pt x="3058230" y="2833305"/>
                </a:lnTo>
                <a:lnTo>
                  <a:pt x="0" y="28333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16303"/>
            </a:stretch>
          </a:blipFill>
          <a:ln w="114300" cap="rnd">
            <a:solidFill>
              <a:srgbClr val="000000"/>
            </a:solidFill>
            <a:prstDash val="solid"/>
            <a:round/>
          </a:ln>
        </p:spPr>
      </p:sp>
      <p:sp>
        <p:nvSpPr>
          <p:cNvPr id="11" name="Freeform 11"/>
          <p:cNvSpPr/>
          <p:nvPr/>
        </p:nvSpPr>
        <p:spPr>
          <a:xfrm>
            <a:off x="914400" y="6089015"/>
            <a:ext cx="2983865" cy="2967355"/>
          </a:xfrm>
          <a:custGeom>
            <a:avLst/>
            <a:gdLst/>
            <a:ahLst/>
            <a:cxnLst/>
            <a:rect l="l" t="t" r="r" b="b"/>
            <a:pathLst>
              <a:path w="3273968" h="2967614">
                <a:moveTo>
                  <a:pt x="0" y="0"/>
                </a:moveTo>
                <a:lnTo>
                  <a:pt x="3273968" y="0"/>
                </a:lnTo>
                <a:lnTo>
                  <a:pt x="3273968" y="2967614"/>
                </a:lnTo>
                <a:lnTo>
                  <a:pt x="0" y="29676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1025" b="-225607"/>
            </a:stretch>
          </a:blipFill>
          <a:ln w="104775" cap="rnd">
            <a:solidFill>
              <a:srgbClr val="000000"/>
            </a:solidFill>
            <a:prstDash val="solid"/>
            <a:round/>
          </a:ln>
        </p:spPr>
      </p:sp>
      <p:sp>
        <p:nvSpPr>
          <p:cNvPr id="12" name="Freeform 12"/>
          <p:cNvSpPr/>
          <p:nvPr/>
        </p:nvSpPr>
        <p:spPr>
          <a:xfrm>
            <a:off x="4267391" y="6069470"/>
            <a:ext cx="3134082" cy="3022710"/>
          </a:xfrm>
          <a:custGeom>
            <a:avLst/>
            <a:gdLst/>
            <a:ahLst/>
            <a:cxnLst/>
            <a:rect l="l" t="t" r="r" b="b"/>
            <a:pathLst>
              <a:path w="3134082" h="3022710">
                <a:moveTo>
                  <a:pt x="0" y="0"/>
                </a:moveTo>
                <a:lnTo>
                  <a:pt x="3134083" y="0"/>
                </a:lnTo>
                <a:lnTo>
                  <a:pt x="3134083" y="3022710"/>
                </a:lnTo>
                <a:lnTo>
                  <a:pt x="0" y="3022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21311" b="-220930"/>
            </a:stretch>
          </a:blipFill>
          <a:ln w="95250" cap="rnd">
            <a:solidFill>
              <a:srgbClr val="000000"/>
            </a:solidFill>
            <a:prstDash val="solid"/>
            <a:round/>
          </a:ln>
        </p:spPr>
      </p:sp>
      <p:sp>
        <p:nvSpPr>
          <p:cNvPr id="13" name="Freeform 13"/>
          <p:cNvSpPr/>
          <p:nvPr/>
        </p:nvSpPr>
        <p:spPr>
          <a:xfrm>
            <a:off x="7622540" y="6069330"/>
            <a:ext cx="3245485" cy="2987040"/>
          </a:xfrm>
          <a:custGeom>
            <a:avLst/>
            <a:gdLst/>
            <a:ahLst/>
            <a:cxnLst/>
            <a:rect l="l" t="t" r="r" b="b"/>
            <a:pathLst>
              <a:path w="3245484" h="2873024">
                <a:moveTo>
                  <a:pt x="0" y="0"/>
                </a:moveTo>
                <a:lnTo>
                  <a:pt x="3245484" y="0"/>
                </a:lnTo>
                <a:lnTo>
                  <a:pt x="3245484" y="2873024"/>
                </a:lnTo>
                <a:lnTo>
                  <a:pt x="0" y="2873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8244" r="-2748" b="-235108"/>
            </a:stretch>
          </a:blipFill>
          <a:ln w="95250" cap="rnd">
            <a:solidFill>
              <a:srgbClr val="000000"/>
            </a:solidFill>
            <a:prstDash val="solid"/>
            <a:round/>
          </a:ln>
        </p:spPr>
      </p:sp>
      <p:sp>
        <p:nvSpPr>
          <p:cNvPr id="14" name="Freeform 14"/>
          <p:cNvSpPr/>
          <p:nvPr/>
        </p:nvSpPr>
        <p:spPr>
          <a:xfrm>
            <a:off x="11134725" y="6069330"/>
            <a:ext cx="3013710" cy="2980055"/>
          </a:xfrm>
          <a:custGeom>
            <a:avLst/>
            <a:gdLst/>
            <a:ahLst/>
            <a:cxnLst/>
            <a:rect l="l" t="t" r="r" b="b"/>
            <a:pathLst>
              <a:path w="3013404" h="2810268">
                <a:moveTo>
                  <a:pt x="0" y="0"/>
                </a:moveTo>
                <a:lnTo>
                  <a:pt x="3013404" y="0"/>
                </a:lnTo>
                <a:lnTo>
                  <a:pt x="3013404" y="2810269"/>
                </a:lnTo>
                <a:lnTo>
                  <a:pt x="0" y="28102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90792" b="-187640"/>
            </a:stretch>
          </a:blipFill>
          <a:ln w="95250" cap="rnd">
            <a:solidFill>
              <a:srgbClr val="000000"/>
            </a:solidFill>
            <a:prstDash val="solid"/>
            <a:round/>
          </a:ln>
        </p:spPr>
      </p:sp>
      <p:sp>
        <p:nvSpPr>
          <p:cNvPr id="15" name="Freeform 15"/>
          <p:cNvSpPr/>
          <p:nvPr/>
        </p:nvSpPr>
        <p:spPr>
          <a:xfrm>
            <a:off x="14477847" y="3924275"/>
            <a:ext cx="2803218" cy="2762142"/>
          </a:xfrm>
          <a:custGeom>
            <a:avLst/>
            <a:gdLst/>
            <a:ahLst/>
            <a:cxnLst/>
            <a:rect l="l" t="t" r="r" b="b"/>
            <a:pathLst>
              <a:path w="2803218" h="2762142">
                <a:moveTo>
                  <a:pt x="0" y="0"/>
                </a:moveTo>
                <a:lnTo>
                  <a:pt x="2803217" y="0"/>
                </a:lnTo>
                <a:lnTo>
                  <a:pt x="2803217" y="2762142"/>
                </a:lnTo>
                <a:lnTo>
                  <a:pt x="0" y="27621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01483" b="-199055"/>
            </a:stretch>
          </a:blipFill>
          <a:ln w="114300" cap="rnd">
            <a:solidFill>
              <a:srgbClr val="000000"/>
            </a:solidFill>
            <a:prstDash val="solid"/>
            <a:round/>
          </a:ln>
        </p:spPr>
      </p:sp>
      <p:sp>
        <p:nvSpPr>
          <p:cNvPr id="16" name="Freeform 16"/>
          <p:cNvSpPr/>
          <p:nvPr/>
        </p:nvSpPr>
        <p:spPr>
          <a:xfrm>
            <a:off x="14477847" y="876300"/>
            <a:ext cx="2803218" cy="2560089"/>
          </a:xfrm>
          <a:custGeom>
            <a:avLst/>
            <a:gdLst/>
            <a:ahLst/>
            <a:cxnLst/>
            <a:rect l="l" t="t" r="r" b="b"/>
            <a:pathLst>
              <a:path w="2803218" h="2560089">
                <a:moveTo>
                  <a:pt x="0" y="0"/>
                </a:moveTo>
                <a:lnTo>
                  <a:pt x="2803217" y="0"/>
                </a:lnTo>
                <a:lnTo>
                  <a:pt x="2803217" y="2560089"/>
                </a:lnTo>
                <a:lnTo>
                  <a:pt x="0" y="2560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0000" t="-3272" b="-217010"/>
            </a:stretch>
          </a:blipFill>
          <a:ln w="85725" cap="rnd">
            <a:solidFill>
              <a:srgbClr val="000000"/>
            </a:solidFill>
            <a:prstDash val="solid"/>
            <a:round/>
          </a:ln>
        </p:spPr>
      </p:sp>
      <p:sp>
        <p:nvSpPr>
          <p:cNvPr id="17" name="Freeform 2"/>
          <p:cNvSpPr/>
          <p:nvPr/>
        </p:nvSpPr>
        <p:spPr>
          <a:xfrm rot="8320127">
            <a:off x="3542665" y="4884420"/>
            <a:ext cx="3422015" cy="554355"/>
          </a:xfrm>
          <a:custGeom>
            <a:avLst/>
            <a:gdLst/>
            <a:ahLst/>
            <a:cxnLst/>
            <a:rect l="l" t="t" r="r" b="b"/>
            <a:pathLst>
              <a:path w="3383902" h="1277423">
                <a:moveTo>
                  <a:pt x="0" y="0"/>
                </a:moveTo>
                <a:lnTo>
                  <a:pt x="3383902" y="0"/>
                </a:lnTo>
                <a:lnTo>
                  <a:pt x="3383902" y="1277423"/>
                </a:lnTo>
                <a:lnTo>
                  <a:pt x="0" y="1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Oval 17"/>
          <p:cNvSpPr/>
          <p:nvPr/>
        </p:nvSpPr>
        <p:spPr>
          <a:xfrm>
            <a:off x="1219200" y="342900"/>
            <a:ext cx="2819400" cy="25146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7"/>
          <p:cNvSpPr/>
          <p:nvPr/>
        </p:nvSpPr>
        <p:spPr>
          <a:xfrm rot="11273397">
            <a:off x="3999865" y="1807845"/>
            <a:ext cx="2522855" cy="718820"/>
          </a:xfrm>
          <a:custGeom>
            <a:avLst/>
            <a:gdLst/>
            <a:ahLst/>
            <a:cxnLst/>
            <a:rect l="l" t="t" r="r" b="b"/>
            <a:pathLst>
              <a:path w="2805116" h="1058931">
                <a:moveTo>
                  <a:pt x="0" y="0"/>
                </a:moveTo>
                <a:lnTo>
                  <a:pt x="2805116" y="0"/>
                </a:lnTo>
                <a:lnTo>
                  <a:pt x="2805116" y="1058931"/>
                </a:lnTo>
                <a:lnTo>
                  <a:pt x="0" y="1058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0613" y="-685949"/>
            <a:ext cx="10624107" cy="4329324"/>
          </a:xfrm>
          <a:custGeom>
            <a:avLst/>
            <a:gdLst/>
            <a:ahLst/>
            <a:cxnLst/>
            <a:rect l="l" t="t" r="r" b="b"/>
            <a:pathLst>
              <a:path w="10624107" h="4329324">
                <a:moveTo>
                  <a:pt x="0" y="0"/>
                </a:moveTo>
                <a:lnTo>
                  <a:pt x="10624107" y="0"/>
                </a:lnTo>
                <a:lnTo>
                  <a:pt x="10624107" y="4329323"/>
                </a:lnTo>
                <a:lnTo>
                  <a:pt x="0" y="4329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10065" y="1356002"/>
            <a:ext cx="2820014" cy="2385262"/>
          </a:xfrm>
          <a:custGeom>
            <a:avLst/>
            <a:gdLst/>
            <a:ahLst/>
            <a:cxnLst/>
            <a:rect l="l" t="t" r="r" b="b"/>
            <a:pathLst>
              <a:path w="2820014" h="2385262">
                <a:moveTo>
                  <a:pt x="0" y="0"/>
                </a:moveTo>
                <a:lnTo>
                  <a:pt x="2820015" y="0"/>
                </a:lnTo>
                <a:lnTo>
                  <a:pt x="2820015" y="2385262"/>
                </a:lnTo>
                <a:lnTo>
                  <a:pt x="0" y="2385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48414" y="593325"/>
            <a:ext cx="1509670" cy="1248909"/>
          </a:xfrm>
          <a:custGeom>
            <a:avLst/>
            <a:gdLst/>
            <a:ahLst/>
            <a:cxnLst/>
            <a:rect l="l" t="t" r="r" b="b"/>
            <a:pathLst>
              <a:path w="1509670" h="1248909">
                <a:moveTo>
                  <a:pt x="0" y="0"/>
                </a:moveTo>
                <a:lnTo>
                  <a:pt x="1509670" y="0"/>
                </a:lnTo>
                <a:lnTo>
                  <a:pt x="1509670" y="1248909"/>
                </a:lnTo>
                <a:lnTo>
                  <a:pt x="0" y="1248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92150" y="2118671"/>
            <a:ext cx="867150" cy="859924"/>
          </a:xfrm>
          <a:custGeom>
            <a:avLst/>
            <a:gdLst/>
            <a:ahLst/>
            <a:cxnLst/>
            <a:rect l="l" t="t" r="r" b="b"/>
            <a:pathLst>
              <a:path w="867150" h="859924">
                <a:moveTo>
                  <a:pt x="0" y="0"/>
                </a:moveTo>
                <a:lnTo>
                  <a:pt x="867150" y="0"/>
                </a:lnTo>
                <a:lnTo>
                  <a:pt x="867150" y="859924"/>
                </a:lnTo>
                <a:lnTo>
                  <a:pt x="0" y="8599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21056" y="9593098"/>
            <a:ext cx="18709056" cy="1458046"/>
          </a:xfrm>
          <a:custGeom>
            <a:avLst/>
            <a:gdLst/>
            <a:ahLst/>
            <a:cxnLst/>
            <a:rect l="l" t="t" r="r" b="b"/>
            <a:pathLst>
              <a:path w="18709056" h="1458046">
                <a:moveTo>
                  <a:pt x="0" y="0"/>
                </a:moveTo>
                <a:lnTo>
                  <a:pt x="18709056" y="0"/>
                </a:lnTo>
                <a:lnTo>
                  <a:pt x="18709056" y="1458045"/>
                </a:lnTo>
                <a:lnTo>
                  <a:pt x="0" y="14580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1" t="-4572" r="-15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074824"/>
            <a:ext cx="3698380" cy="3698380"/>
          </a:xfrm>
          <a:custGeom>
            <a:avLst/>
            <a:gdLst/>
            <a:ahLst/>
            <a:cxnLst/>
            <a:rect l="l" t="t" r="r" b="b"/>
            <a:pathLst>
              <a:path w="3698380" h="3698380">
                <a:moveTo>
                  <a:pt x="0" y="0"/>
                </a:moveTo>
                <a:lnTo>
                  <a:pt x="3698380" y="0"/>
                </a:lnTo>
                <a:lnTo>
                  <a:pt x="3698380" y="3698379"/>
                </a:lnTo>
                <a:lnTo>
                  <a:pt x="0" y="3698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104775" cap="rnd">
            <a:solidFill>
              <a:srgbClr val="000000"/>
            </a:solidFill>
            <a:prstDash val="solid"/>
            <a:round/>
          </a:ln>
        </p:spPr>
      </p:sp>
      <p:sp>
        <p:nvSpPr>
          <p:cNvPr id="8" name="Freeform 8"/>
          <p:cNvSpPr/>
          <p:nvPr/>
        </p:nvSpPr>
        <p:spPr>
          <a:xfrm>
            <a:off x="4905667" y="5648067"/>
            <a:ext cx="3849217" cy="3773581"/>
          </a:xfrm>
          <a:custGeom>
            <a:avLst/>
            <a:gdLst/>
            <a:ahLst/>
            <a:cxnLst/>
            <a:rect l="l" t="t" r="r" b="b"/>
            <a:pathLst>
              <a:path w="3849217" h="3773581">
                <a:moveTo>
                  <a:pt x="0" y="0"/>
                </a:moveTo>
                <a:lnTo>
                  <a:pt x="3849217" y="0"/>
                </a:lnTo>
                <a:lnTo>
                  <a:pt x="3849217" y="3773581"/>
                </a:lnTo>
                <a:lnTo>
                  <a:pt x="0" y="37735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87" r="-587" b="-3203"/>
            </a:stretch>
          </a:blipFill>
          <a:ln w="114300" cap="rnd">
            <a:solidFill>
              <a:srgbClr val="000000"/>
            </a:solidFill>
            <a:prstDash val="solid"/>
            <a:round/>
          </a:ln>
        </p:spPr>
      </p:sp>
      <p:sp>
        <p:nvSpPr>
          <p:cNvPr id="9" name="Freeform 9"/>
          <p:cNvSpPr/>
          <p:nvPr/>
        </p:nvSpPr>
        <p:spPr>
          <a:xfrm>
            <a:off x="8980850" y="5484719"/>
            <a:ext cx="3726144" cy="3773581"/>
          </a:xfrm>
          <a:custGeom>
            <a:avLst/>
            <a:gdLst/>
            <a:ahLst/>
            <a:cxnLst/>
            <a:rect l="l" t="t" r="r" b="b"/>
            <a:pathLst>
              <a:path w="3726144" h="3773581">
                <a:moveTo>
                  <a:pt x="0" y="0"/>
                </a:moveTo>
                <a:lnTo>
                  <a:pt x="3726144" y="0"/>
                </a:lnTo>
                <a:lnTo>
                  <a:pt x="3726144" y="3773581"/>
                </a:lnTo>
                <a:lnTo>
                  <a:pt x="0" y="37735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36" r="-1436" b="-1579"/>
            </a:stretch>
          </a:blipFill>
          <a:ln w="114300" cap="rnd">
            <a:solidFill>
              <a:srgbClr val="000000"/>
            </a:solidFill>
            <a:prstDash val="solid"/>
            <a:round/>
          </a:ln>
        </p:spPr>
      </p:sp>
      <p:sp>
        <p:nvSpPr>
          <p:cNvPr id="10" name="Freeform 10"/>
          <p:cNvSpPr/>
          <p:nvPr/>
        </p:nvSpPr>
        <p:spPr>
          <a:xfrm>
            <a:off x="12932960" y="3966117"/>
            <a:ext cx="4326340" cy="3363899"/>
          </a:xfrm>
          <a:custGeom>
            <a:avLst/>
            <a:gdLst/>
            <a:ahLst/>
            <a:cxnLst/>
            <a:rect l="l" t="t" r="r" b="b"/>
            <a:pathLst>
              <a:path w="4326340" h="3363899">
                <a:moveTo>
                  <a:pt x="0" y="0"/>
                </a:moveTo>
                <a:lnTo>
                  <a:pt x="4326340" y="0"/>
                </a:lnTo>
                <a:lnTo>
                  <a:pt x="4326340" y="3363899"/>
                </a:lnTo>
                <a:lnTo>
                  <a:pt x="0" y="33638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215" r="-16250"/>
            </a:stretch>
          </a:blipFill>
          <a:ln w="104775" cap="rnd">
            <a:solidFill>
              <a:srgbClr val="000000"/>
            </a:solidFill>
            <a:prstDash val="solid"/>
            <a:round/>
          </a:ln>
        </p:spPr>
      </p:sp>
      <p:sp>
        <p:nvSpPr>
          <p:cNvPr id="11" name="TextBox 11"/>
          <p:cNvSpPr txBox="1"/>
          <p:nvPr/>
        </p:nvSpPr>
        <p:spPr>
          <a:xfrm>
            <a:off x="6130080" y="1313030"/>
            <a:ext cx="7477263" cy="233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0"/>
              </a:lnSpc>
            </a:pPr>
            <a:r>
              <a:rPr lang="en-US" sz="8450">
                <a:solidFill>
                  <a:srgbClr val="9C5F37"/>
                </a:solidFill>
                <a:latin typeface="1FTV Vip Cheesecake" panose="02000600000000000000"/>
                <a:ea typeface="1FTV Vip Cheesecake" panose="02000600000000000000"/>
                <a:cs typeface="1FTV Vip Cheesecake" panose="02000600000000000000"/>
                <a:sym typeface="1FTV Vip Cheesecake" panose="02000600000000000000"/>
              </a:rPr>
              <a:t>MỘT SỐ LOẠI QUẢ CÓ MÚI, TÉP, HẠT.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26404" y="-491702"/>
            <a:ext cx="11270404" cy="11270404"/>
          </a:xfrm>
          <a:custGeom>
            <a:avLst/>
            <a:gdLst/>
            <a:ahLst/>
            <a:cxnLst/>
            <a:rect l="l" t="t" r="r" b="b"/>
            <a:pathLst>
              <a:path w="11270404" h="11270404">
                <a:moveTo>
                  <a:pt x="0" y="0"/>
                </a:moveTo>
                <a:lnTo>
                  <a:pt x="11270404" y="0"/>
                </a:lnTo>
                <a:lnTo>
                  <a:pt x="11270404" y="11270404"/>
                </a:lnTo>
                <a:lnTo>
                  <a:pt x="0" y="11270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-491702"/>
            <a:ext cx="11270404" cy="11270404"/>
          </a:xfrm>
          <a:custGeom>
            <a:avLst/>
            <a:gdLst/>
            <a:ahLst/>
            <a:cxnLst/>
            <a:rect l="l" t="t" r="r" b="b"/>
            <a:pathLst>
              <a:path w="11270404" h="11270404">
                <a:moveTo>
                  <a:pt x="0" y="0"/>
                </a:moveTo>
                <a:lnTo>
                  <a:pt x="11270404" y="0"/>
                </a:lnTo>
                <a:lnTo>
                  <a:pt x="11270404" y="11270404"/>
                </a:lnTo>
                <a:lnTo>
                  <a:pt x="0" y="11270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40970">
            <a:off x="-900494" y="23055"/>
            <a:ext cx="4913806" cy="1286524"/>
          </a:xfrm>
          <a:custGeom>
            <a:avLst/>
            <a:gdLst/>
            <a:ahLst/>
            <a:cxnLst/>
            <a:rect l="l" t="t" r="r" b="b"/>
            <a:pathLst>
              <a:path w="4913806" h="1286524">
                <a:moveTo>
                  <a:pt x="0" y="0"/>
                </a:moveTo>
                <a:lnTo>
                  <a:pt x="4913805" y="0"/>
                </a:lnTo>
                <a:lnTo>
                  <a:pt x="4913805" y="1286524"/>
                </a:lnTo>
                <a:lnTo>
                  <a:pt x="0" y="1286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40970">
            <a:off x="13944471" y="9145414"/>
            <a:ext cx="4913806" cy="1286524"/>
          </a:xfrm>
          <a:custGeom>
            <a:avLst/>
            <a:gdLst/>
            <a:ahLst/>
            <a:cxnLst/>
            <a:rect l="l" t="t" r="r" b="b"/>
            <a:pathLst>
              <a:path w="4913806" h="1286524">
                <a:moveTo>
                  <a:pt x="0" y="0"/>
                </a:moveTo>
                <a:lnTo>
                  <a:pt x="4913806" y="0"/>
                </a:lnTo>
                <a:lnTo>
                  <a:pt x="4913806" y="1286523"/>
                </a:lnTo>
                <a:lnTo>
                  <a:pt x="0" y="1286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7940" y="666317"/>
            <a:ext cx="12968008" cy="8404029"/>
          </a:xfrm>
          <a:custGeom>
            <a:avLst/>
            <a:gdLst/>
            <a:ahLst/>
            <a:cxnLst/>
            <a:rect l="l" t="t" r="r" b="b"/>
            <a:pathLst>
              <a:path w="12968008" h="8404029">
                <a:moveTo>
                  <a:pt x="0" y="0"/>
                </a:moveTo>
                <a:lnTo>
                  <a:pt x="12968008" y="0"/>
                </a:lnTo>
                <a:lnTo>
                  <a:pt x="12968008" y="8404029"/>
                </a:lnTo>
                <a:lnTo>
                  <a:pt x="0" y="84040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03" b="-140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116724" y="7163552"/>
            <a:ext cx="3131665" cy="609251"/>
          </a:xfrm>
          <a:custGeom>
            <a:avLst/>
            <a:gdLst/>
            <a:ahLst/>
            <a:cxnLst/>
            <a:rect l="l" t="t" r="r" b="b"/>
            <a:pathLst>
              <a:path w="3131665" h="609251">
                <a:moveTo>
                  <a:pt x="0" y="0"/>
                </a:moveTo>
                <a:lnTo>
                  <a:pt x="3131665" y="0"/>
                </a:lnTo>
                <a:lnTo>
                  <a:pt x="3131665" y="609251"/>
                </a:lnTo>
                <a:lnTo>
                  <a:pt x="0" y="6092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93467" y="2826961"/>
            <a:ext cx="3131665" cy="609251"/>
          </a:xfrm>
          <a:custGeom>
            <a:avLst/>
            <a:gdLst/>
            <a:ahLst/>
            <a:cxnLst/>
            <a:rect l="l" t="t" r="r" b="b"/>
            <a:pathLst>
              <a:path w="3131665" h="609251">
                <a:moveTo>
                  <a:pt x="0" y="0"/>
                </a:moveTo>
                <a:lnTo>
                  <a:pt x="3131666" y="0"/>
                </a:lnTo>
                <a:lnTo>
                  <a:pt x="3131666" y="609251"/>
                </a:lnTo>
                <a:lnTo>
                  <a:pt x="0" y="6092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69915">
            <a:off x="13557601" y="854801"/>
            <a:ext cx="1677596" cy="2278568"/>
          </a:xfrm>
          <a:custGeom>
            <a:avLst/>
            <a:gdLst/>
            <a:ahLst/>
            <a:cxnLst/>
            <a:rect l="l" t="t" r="r" b="b"/>
            <a:pathLst>
              <a:path w="1677596" h="2278568">
                <a:moveTo>
                  <a:pt x="0" y="0"/>
                </a:moveTo>
                <a:lnTo>
                  <a:pt x="1677595" y="0"/>
                </a:lnTo>
                <a:lnTo>
                  <a:pt x="1677595" y="2278568"/>
                </a:lnTo>
                <a:lnTo>
                  <a:pt x="0" y="2278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894483">
            <a:off x="2310734" y="6633519"/>
            <a:ext cx="1677596" cy="2278568"/>
          </a:xfrm>
          <a:custGeom>
            <a:avLst/>
            <a:gdLst/>
            <a:ahLst/>
            <a:cxnLst/>
            <a:rect l="l" t="t" r="r" b="b"/>
            <a:pathLst>
              <a:path w="1677596" h="2278568">
                <a:moveTo>
                  <a:pt x="0" y="0"/>
                </a:moveTo>
                <a:lnTo>
                  <a:pt x="1677596" y="0"/>
                </a:lnTo>
                <a:lnTo>
                  <a:pt x="1677596" y="2278568"/>
                </a:lnTo>
                <a:lnTo>
                  <a:pt x="0" y="2278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23842" y="9258300"/>
            <a:ext cx="2064467" cy="2175987"/>
          </a:xfrm>
          <a:custGeom>
            <a:avLst/>
            <a:gdLst/>
            <a:ahLst/>
            <a:cxnLst/>
            <a:rect l="l" t="t" r="r" b="b"/>
            <a:pathLst>
              <a:path w="2064467" h="2175987">
                <a:moveTo>
                  <a:pt x="0" y="0"/>
                </a:moveTo>
                <a:lnTo>
                  <a:pt x="2064467" y="0"/>
                </a:lnTo>
                <a:lnTo>
                  <a:pt x="2064467" y="2175987"/>
                </a:lnTo>
                <a:lnTo>
                  <a:pt x="0" y="21759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68789" y="-1728156"/>
            <a:ext cx="3604818" cy="3119806"/>
          </a:xfrm>
          <a:custGeom>
            <a:avLst/>
            <a:gdLst/>
            <a:ahLst/>
            <a:cxnLst/>
            <a:rect l="l" t="t" r="r" b="b"/>
            <a:pathLst>
              <a:path w="3604818" h="3119806">
                <a:moveTo>
                  <a:pt x="0" y="0"/>
                </a:moveTo>
                <a:lnTo>
                  <a:pt x="3604818" y="0"/>
                </a:lnTo>
                <a:lnTo>
                  <a:pt x="3604818" y="3119806"/>
                </a:lnTo>
                <a:lnTo>
                  <a:pt x="0" y="3119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28928" y="9157266"/>
            <a:ext cx="3604818" cy="3119806"/>
          </a:xfrm>
          <a:custGeom>
            <a:avLst/>
            <a:gdLst/>
            <a:ahLst/>
            <a:cxnLst/>
            <a:rect l="l" t="t" r="r" b="b"/>
            <a:pathLst>
              <a:path w="3604818" h="3119806">
                <a:moveTo>
                  <a:pt x="0" y="0"/>
                </a:moveTo>
                <a:lnTo>
                  <a:pt x="3604818" y="0"/>
                </a:lnTo>
                <a:lnTo>
                  <a:pt x="3604818" y="3119807"/>
                </a:lnTo>
                <a:lnTo>
                  <a:pt x="0" y="31198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314056">
            <a:off x="-1711903" y="8458317"/>
            <a:ext cx="4265341" cy="3047780"/>
          </a:xfrm>
          <a:custGeom>
            <a:avLst/>
            <a:gdLst/>
            <a:ahLst/>
            <a:cxnLst/>
            <a:rect l="l" t="t" r="r" b="b"/>
            <a:pathLst>
              <a:path w="4265341" h="3047780">
                <a:moveTo>
                  <a:pt x="0" y="0"/>
                </a:moveTo>
                <a:lnTo>
                  <a:pt x="4265342" y="0"/>
                </a:lnTo>
                <a:lnTo>
                  <a:pt x="4265342" y="3047780"/>
                </a:lnTo>
                <a:lnTo>
                  <a:pt x="0" y="30477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59520">
            <a:off x="15343293" y="-357981"/>
            <a:ext cx="4265341" cy="3047780"/>
          </a:xfrm>
          <a:custGeom>
            <a:avLst/>
            <a:gdLst/>
            <a:ahLst/>
            <a:cxnLst/>
            <a:rect l="l" t="t" r="r" b="b"/>
            <a:pathLst>
              <a:path w="4265341" h="3047780">
                <a:moveTo>
                  <a:pt x="0" y="0"/>
                </a:moveTo>
                <a:lnTo>
                  <a:pt x="4265341" y="0"/>
                </a:lnTo>
                <a:lnTo>
                  <a:pt x="4265341" y="3047781"/>
                </a:lnTo>
                <a:lnTo>
                  <a:pt x="0" y="30477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08798" y="3467100"/>
            <a:ext cx="11224948" cy="380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6000">
                <a:solidFill>
                  <a:srgbClr val="FF8888"/>
                </a:solidFill>
                <a:latin typeface="More Sugar"/>
                <a:ea typeface="More Sugar"/>
                <a:cs typeface="More Sugar"/>
                <a:sym typeface="More Sugar"/>
              </a:rPr>
              <a:t>THANK</a:t>
            </a:r>
          </a:p>
          <a:p>
            <a:pPr algn="ctr">
              <a:lnSpc>
                <a:spcPts val="14400"/>
              </a:lnSpc>
            </a:pPr>
            <a:r>
              <a:rPr lang="en-US" sz="16000">
                <a:solidFill>
                  <a:srgbClr val="FF8888"/>
                </a:solidFill>
                <a:latin typeface="More Sugar"/>
                <a:ea typeface="More Sugar"/>
                <a:cs typeface="More Sugar"/>
                <a:sym typeface="More Sugar"/>
              </a:rPr>
              <a:t>YOU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</Words>
  <Application>Microsoft Office PowerPoint</Application>
  <PresentationFormat>Custom</PresentationFormat>
  <Paragraphs>11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Coolvetica</vt:lpstr>
      <vt:lpstr>Arial</vt:lpstr>
      <vt:lpstr>Times New Roman</vt:lpstr>
      <vt:lpstr>1FTV Vip Cheesecake</vt:lpstr>
      <vt:lpstr>Arimo</vt:lpstr>
      <vt:lpstr>1FTV VIP Hello Sunny</vt:lpstr>
      <vt:lpstr>Calibri</vt:lpstr>
      <vt:lpstr>More Sugar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Education Presentation in Colorful Retro Graphic Style</dc:title>
  <dc:creator/>
  <cp:lastModifiedBy>Administrator</cp:lastModifiedBy>
  <cp:revision>6</cp:revision>
  <dcterms:created xsi:type="dcterms:W3CDTF">2006-08-16T00:00:00Z</dcterms:created>
  <dcterms:modified xsi:type="dcterms:W3CDTF">2025-12-03T13:57:54Z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396CF3C1011A42E6B2C853E28C993A05_13</vt:lpwstr>
  </property>
  <property fmtid="{D5CDD505-2E9C-101B-9397-08002B2CF9AE}" pid="3" name="KSOProductBuildVer">
    <vt:lpwstr>1033-12.2.0.22549</vt:lpwstr>
  </property>
</Properties>
</file>