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63" r:id="rId3"/>
    <p:sldId id="256" r:id="rId4"/>
    <p:sldId id="264" r:id="rId5"/>
    <p:sldId id="277" r:id="rId6"/>
    <p:sldId id="278" r:id="rId7"/>
    <p:sldId id="279" r:id="rId8"/>
    <p:sldId id="267" r:id="rId9"/>
    <p:sldId id="281" r:id="rId1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09" autoAdjust="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0B43-3634-4A50-B1D4-6DA28CBED17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AE20B-6FBD-4AE4-BBF8-BBD7A4BD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3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8CB1D-2047-A640-86CE-3EF2A93107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23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9237E-F0E6-C646-8D88-8B1FB0757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04D048-1370-7242-A508-350B7477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04493-FCAC-284D-8FF6-67AB6A39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EB1F-458F-FF48-A107-CA97E3B4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0A19-364E-0E4D-B2BA-1EA411AF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3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F471-A236-2440-8100-38F5C1CC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59E77-CACF-6343-AB70-741F82C1B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3AB15-D5E1-3942-8069-FA585B8DC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E91F6-113E-F74A-931C-68D96878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48241-DE13-3B4A-8565-41D6F69E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9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2E16-E856-0141-A775-A6B770B3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D727D-1E01-124C-BAFC-6DBAD7811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28BE8-D726-1948-B2A5-152544BA8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284C2-6DC7-564C-90AF-5615B028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606F2-DA48-154F-852D-918D8D9E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5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226F-CE92-554C-973F-79503631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6ADF0-FB08-BF4B-AB9F-FA9BD1295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8FDB9-F04F-584D-B3FF-0C306F121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512BD-DF01-5A46-9E40-4BFB5C7B6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1ED16-C0A7-264A-9824-D1015478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4A124-5638-BC43-9F88-F78CD4E3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46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08D99-A49B-3A4D-8912-67ADA80F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F3355-D32F-B842-855E-8783457AF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726B4-48F5-4145-9F48-0D750145E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1A67B-C0D0-044C-ABD2-FF6D66536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F750C-1C2C-8A46-A794-CAC3593DF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89353F-6A27-1E4E-9FD6-5118077A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FBAAD-D983-E44C-A4E7-DB4E9E8E2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17602-2F4B-D245-BF6E-2A66A698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8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505-00A3-004C-B020-FB240D49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2783AD-0BCD-5F4E-B9D6-C36853D5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18769-DCB7-774F-945B-B3E814D2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A8003-93C1-D94B-B795-7C55FE01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71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17369-D8E8-4544-AF58-8BF284F4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12460-6CBA-9547-AEA8-FCBFCA63C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E3029-F71F-6A40-9628-E4EA9EA2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81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07CC-A9A5-5142-8568-E74FE7DF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923FA-4954-C24D-B48C-A7E265C46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FC927-8B02-194C-9B02-5DBE6026E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28960-178D-FF46-88CA-55D4F600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9FF0B-8919-1840-8A7D-B19B77B3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1E820-E836-DE4C-A41C-3273EE4F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7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96A3-4D8B-1044-81BF-BC3CF7E4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99BC1B-F67E-9649-BAB3-97A1DC7D2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0CAEC-028E-5949-B7F2-3DDA3D3FA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9DB8F-C102-BA48-9197-BE4CB2C2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F3AA5-4A4B-994B-95EC-762CCE010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88D2D-64A6-C74D-8557-7204E1B7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46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AC8DF-0B77-584E-A811-F0247FE2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463C2-4BE6-A744-B978-4CF2A6675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7842C-4148-5A49-8ADE-33929E287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0076A-6452-984D-B916-F5573CE4B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E90B7-CDD1-7D49-AD92-A1D45A75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76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041949-57E3-704D-A1AC-F38CE8DB5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4B5C5-6020-CD4D-B503-32B2D6C79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0D75F-4649-1548-8633-FC64A512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38CE-FAC0-D948-A170-2B1042E8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09B6B-4CC6-794A-A161-199BAA76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7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CB312-E9BF-48CC-9B59-4EB5BF437936}" type="datetimeFigureOut">
              <a:rPr lang="vi-VN" smtClean="0"/>
              <a:t>03/12/2025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0070-3267-4EA1-949F-8D56C494E48A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1064BF-C8B9-FE48-BEFA-472FB5FE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F2C75-E9AE-1345-A3C9-6C14BA36B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9E321-405A-1947-8FCB-ECBF29C37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42CC0-7255-754F-9DEE-8086437F56B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7AAC3-5B95-C845-A6F6-D09D279E6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1F50B-BE46-134F-B9BD-A1270F081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C180C-2E6E-5648-8474-4734207A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/>
              </a:rPr>
            </a:br>
            <a:b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/>
              </a:rPr>
            </a:br>
            <a:b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/>
              </a:rPr>
            </a:br>
            <a:b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/>
              </a:rPr>
            </a:br>
            <a:b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/>
              </a:rPr>
            </a:br>
            <a:b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/>
              </a:rPr>
            </a:br>
            <a:b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/>
              </a:rPr>
            </a:br>
            <a:b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/>
              </a:rPr>
            </a:br>
            <a:b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/>
              </a:rPr>
            </a:br>
            <a:endParaRPr lang="vi-VN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28596" y="642918"/>
            <a:ext cx="842968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5" name="Picture 1" descr="sun beach (3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45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929718" y="33575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B8355-A81F-4015-81F3-FEB4B918352D}"/>
              </a:ext>
            </a:extLst>
          </p:cNvPr>
          <p:cNvSpPr/>
          <p:nvPr/>
        </p:nvSpPr>
        <p:spPr>
          <a:xfrm>
            <a:off x="235426" y="1588210"/>
            <a:ext cx="8443337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CHỦ ĐỀ: NGHỀ NGHIỆP</a:t>
            </a:r>
          </a:p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KPKH: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hội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cô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endParaRPr lang="en-US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BAB2678-AB1F-524F-8541-0A7324BBC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639491"/>
            <a:ext cx="7065169" cy="3161109"/>
          </a:xfrm>
        </p:spPr>
        <p:txBody>
          <a:bodyPr>
            <a:normAutofit/>
          </a:bodyPr>
          <a:lstStyle/>
          <a:p>
            <a:endParaRPr lang="en-US" sz="3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endParaRPr lang="en-US" sz="375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20/11”</a:t>
            </a:r>
          </a:p>
        </p:txBody>
      </p:sp>
    </p:spTree>
    <p:extLst>
      <p:ext uri="{BB962C8B-B14F-4D97-AF65-F5344CB8AC3E}">
        <p14:creationId xmlns:p14="http://schemas.microsoft.com/office/powerpoint/2010/main" val="312131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61993A0-7498-3F4B-BA0C-9BA74028C1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" y="857250"/>
          <a:ext cx="9144000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786">
                  <a:extLst>
                    <a:ext uri="{9D8B030D-6E8A-4147-A177-3AD203B41FA5}">
                      <a16:colId xmlns:a16="http://schemas.microsoft.com/office/drawing/2014/main" val="1351872745"/>
                    </a:ext>
                  </a:extLst>
                </a:gridCol>
                <a:gridCol w="4626214">
                  <a:extLst>
                    <a:ext uri="{9D8B030D-6E8A-4147-A177-3AD203B41FA5}">
                      <a16:colId xmlns:a16="http://schemas.microsoft.com/office/drawing/2014/main" val="1651725933"/>
                    </a:ext>
                  </a:extLst>
                </a:gridCol>
              </a:tblGrid>
              <a:tr h="2571750"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192861"/>
                  </a:ext>
                </a:extLst>
              </a:tr>
              <a:tr h="2571750"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  <a:p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681080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C0062F94-F0BC-254B-9096-C3FA70907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1" y="3635779"/>
            <a:ext cx="2082757" cy="21610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DD89AC-BD7F-3B44-8F1C-A0852E2D9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739" y="3661671"/>
            <a:ext cx="2099207" cy="21773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558546-09B7-F847-AFEA-900F4923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891" y="1093678"/>
            <a:ext cx="2126056" cy="2161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97583-15A3-B748-81FB-338E96AC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265" y="3635779"/>
            <a:ext cx="2082757" cy="2161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F20CF-7CF2-3D47-9DD8-24B3BEA19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190" y="1093678"/>
            <a:ext cx="1997735" cy="2161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6F5F8-00AA-D148-A16A-7FBCC1876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0" y="1077414"/>
            <a:ext cx="2099207" cy="2177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BEC13-F93F-6545-883C-324D5C572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3171" y="1093678"/>
            <a:ext cx="2213516" cy="2161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F829F-E50E-7D4B-B9CA-EC77558D20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6968" y="3635779"/>
            <a:ext cx="2223122" cy="22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4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15F4B-F9AD-D540-BEE5-BD75A181A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1612106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Online Media 3" descr="cô giáo đã cắt.mov">
            <a:hlinkClick r:id="" action="ppaction://media"/>
            <a:extLst>
              <a:ext uri="{FF2B5EF4-FFF2-40B4-BE49-F238E27FC236}">
                <a16:creationId xmlns:a16="http://schemas.microsoft.com/office/drawing/2014/main" id="{21DF3196-0B3A-4C41-998E-A7F7DAD361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282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8886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6863-73A5-D847-BA3A-04053FB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56" y="1924051"/>
            <a:ext cx="5157788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/>
          </a:p>
        </p:txBody>
      </p:sp>
      <p:pic>
        <p:nvPicPr>
          <p:cNvPr id="6" name="Online Media 5" descr="cô và mẹ cắt.mp4">
            <a:hlinkClick r:id="" action="ppaction://media"/>
            <a:extLst>
              <a:ext uri="{FF2B5EF4-FFF2-40B4-BE49-F238E27FC236}">
                <a16:creationId xmlns:a16="http://schemas.microsoft.com/office/drawing/2014/main" id="{046CC8DF-FC6F-CF4E-921D-D47D6BEF5F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0351" y="3057153"/>
            <a:ext cx="1313831" cy="1328414"/>
          </a:xfrm>
        </p:spPr>
      </p:pic>
    </p:spTree>
    <p:extLst>
      <p:ext uri="{BB962C8B-B14F-4D97-AF65-F5344CB8AC3E}">
        <p14:creationId xmlns:p14="http://schemas.microsoft.com/office/powerpoint/2010/main" val="10599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món quà tặng cô đã cắt.mp4">
            <a:hlinkClick r:id="" action="ppaction://media"/>
            <a:extLst>
              <a:ext uri="{FF2B5EF4-FFF2-40B4-BE49-F238E27FC236}">
                <a16:creationId xmlns:a16="http://schemas.microsoft.com/office/drawing/2014/main" id="{7282FB58-3979-424B-A784-A1E3FC6815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663" y="1133352"/>
            <a:ext cx="8683832" cy="4426527"/>
          </a:xfrm>
        </p:spPr>
      </p:pic>
    </p:spTree>
    <p:extLst>
      <p:ext uri="{BB962C8B-B14F-4D97-AF65-F5344CB8AC3E}">
        <p14:creationId xmlns:p14="http://schemas.microsoft.com/office/powerpoint/2010/main" val="14074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A962-3A6C-914F-A4CE-659FBA99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131094"/>
            <a:ext cx="5136356" cy="2389198"/>
          </a:xfrm>
        </p:spPr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Online Media 3" descr="bong hong tang co - cut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C8EF9893-97CC-7A4E-A2BE-70D67B945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5315" y="3729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9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BAB2678-AB1F-524F-8541-0A7324BBC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57251"/>
            <a:ext cx="9144000" cy="5143499"/>
          </a:xfrm>
          <a:blipFill dpi="0" rotWithShape="1">
            <a:blip r:embed="rId2"/>
            <a:srcRect/>
            <a:stretch>
              <a:fillRect b="-10000"/>
            </a:stretch>
          </a:blipFill>
        </p:spPr>
        <p:txBody>
          <a:bodyPr>
            <a:normAutofit/>
          </a:bodyPr>
          <a:lstStyle/>
          <a:p>
            <a:endParaRPr lang="en-US" sz="3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75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75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75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75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181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104</Words>
  <Application>Microsoft Office PowerPoint</Application>
  <PresentationFormat>On-screen Show (4:3)</PresentationFormat>
  <Paragraphs>59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1_Office Theme</vt:lpstr>
      <vt:lpstr>         </vt:lpstr>
      <vt:lpstr>PowerPoint Presentation</vt:lpstr>
      <vt:lpstr>PowerPoint Presentation</vt:lpstr>
      <vt:lpstr>Thể hiện cảm xúc  Bài hát: “Cô giáo”</vt:lpstr>
      <vt:lpstr>Thể hiện cảm xúc  Bài hát: “Cô và mẹ”</vt:lpstr>
      <vt:lpstr>PowerPoint Presentation</vt:lpstr>
      <vt:lpstr>Trò chơi:  “Hái hoa tặng cô”</vt:lpstr>
      <vt:lpstr>PowerPoint Presentation</vt:lpstr>
    </vt:vector>
  </TitlesOfParts>
  <Company>LHHD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Dai Loi</dc:creator>
  <cp:lastModifiedBy>DELL</cp:lastModifiedBy>
  <cp:revision>10</cp:revision>
  <dcterms:created xsi:type="dcterms:W3CDTF">2016-04-10T10:47:16Z</dcterms:created>
  <dcterms:modified xsi:type="dcterms:W3CDTF">2025-12-03T12:53:37Z</dcterms:modified>
</cp:coreProperties>
</file>