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85" r:id="rId2"/>
    <p:sldId id="312" r:id="rId3"/>
    <p:sldId id="302" r:id="rId4"/>
    <p:sldId id="283" r:id="rId5"/>
    <p:sldId id="259" r:id="rId6"/>
    <p:sldId id="261" r:id="rId7"/>
    <p:sldId id="303" r:id="rId8"/>
    <p:sldId id="298" r:id="rId9"/>
    <p:sldId id="299" r:id="rId10"/>
    <p:sldId id="300" r:id="rId11"/>
    <p:sldId id="304" r:id="rId12"/>
    <p:sldId id="288" r:id="rId13"/>
    <p:sldId id="289" r:id="rId14"/>
    <p:sldId id="290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295" r:id="rId23"/>
    <p:sldId id="296" r:id="rId24"/>
    <p:sldId id="292" r:id="rId25"/>
    <p:sldId id="276" r:id="rId26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1700" b="1" i="0" u="none" kern="1200" baseline="0">
        <a:solidFill>
          <a:srgbClr val="FF0000"/>
        </a:solidFill>
        <a:latin typeface=".VnAvant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1700" b="1" i="0" u="none" kern="1200" baseline="0">
        <a:solidFill>
          <a:srgbClr val="FF0000"/>
        </a:solidFill>
        <a:latin typeface=".VnAvant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1700" b="1" i="0" u="none" kern="1200" baseline="0">
        <a:solidFill>
          <a:srgbClr val="FF0000"/>
        </a:solidFill>
        <a:latin typeface=".VnAvant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1700" b="1" i="0" u="none" kern="1200" baseline="0">
        <a:solidFill>
          <a:srgbClr val="FF0000"/>
        </a:solidFill>
        <a:latin typeface=".VnAvant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1700" b="1" i="0" u="none" kern="1200" baseline="0">
        <a:solidFill>
          <a:srgbClr val="FF0000"/>
        </a:solidFill>
        <a:latin typeface=".VnAvant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1700" b="1" i="0" u="none" kern="1200" baseline="0">
        <a:solidFill>
          <a:srgbClr val="FF0000"/>
        </a:solidFill>
        <a:latin typeface=".VnAvant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1700" b="1" i="0" u="none" kern="1200" baseline="0">
        <a:solidFill>
          <a:srgbClr val="FF0000"/>
        </a:solidFill>
        <a:latin typeface=".VnAvant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1700" b="1" i="0" u="none" kern="1200" baseline="0">
        <a:solidFill>
          <a:srgbClr val="FF0000"/>
        </a:solidFill>
        <a:latin typeface=".VnAvant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1700" b="1" i="0" u="none" kern="1200" baseline="0">
        <a:solidFill>
          <a:srgbClr val="FF0000"/>
        </a:solidFill>
        <a:latin typeface=".VnAvan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00"/>
    <a:srgbClr val="3399FF"/>
    <a:srgbClr val="FF0000"/>
    <a:srgbClr val="006600"/>
    <a:srgbClr val="008000"/>
    <a:srgbClr val="FF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howGuides="1">
      <p:cViewPr varScale="1">
        <p:scale>
          <a:sx n="60" d="100"/>
          <a:sy n="60" d="100"/>
        </p:scale>
        <p:origin x="148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FF8015D-C4BC-4BE9-AF6A-55377CEC2A34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10/13/2025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/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vi-VN" altLang="en-US" dirty="0">
              <a:latin typeface="Arial" panose="020B0604020202020204" pitchFamily="34" charset="0"/>
            </a:endParaRPr>
          </a:p>
        </p:txBody>
      </p:sp>
      <p:sp>
        <p:nvSpPr>
          <p:cNvPr id="28676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en-US" altLang="en-US" sz="12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.VnAvant" pitchFamily="34" charset="0"/>
              </a:rPr>
              <a:t>‹#›</a:t>
            </a:fld>
            <a:endParaRPr lang="en-US" altLang="en-US" dirty="0">
              <a:latin typeface=".VnAvant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.VnAvant" pitchFamily="34" charset="0"/>
              </a:rPr>
              <a:t>‹#›</a:t>
            </a:fld>
            <a:endParaRPr lang="en-US" altLang="en-US" dirty="0">
              <a:latin typeface=".VnAvant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.VnAvant" pitchFamily="34" charset="0"/>
              </a:rPr>
              <a:t>‹#›</a:t>
            </a:fld>
            <a:endParaRPr lang="en-US" altLang="en-US" dirty="0">
              <a:latin typeface=".VnAvant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.VnAvant" pitchFamily="34" charset="0"/>
              </a:rPr>
              <a:t>‹#›</a:t>
            </a:fld>
            <a:endParaRPr lang="en-US" altLang="en-US" dirty="0">
              <a:latin typeface=".VnAvant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.VnAvant" pitchFamily="34" charset="0"/>
              </a:rPr>
              <a:t>‹#›</a:t>
            </a:fld>
            <a:endParaRPr lang="en-US" altLang="en-US" dirty="0">
              <a:latin typeface=".VnAvant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.VnAvant" pitchFamily="34" charset="0"/>
              </a:rPr>
              <a:t>‹#›</a:t>
            </a:fld>
            <a:endParaRPr lang="en-US" altLang="en-US" dirty="0">
              <a:latin typeface=".VnAvant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.VnAvant" pitchFamily="34" charset="0"/>
              </a:rPr>
              <a:t>‹#›</a:t>
            </a:fld>
            <a:endParaRPr lang="en-US" altLang="en-US" dirty="0">
              <a:latin typeface=".VnAvant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.VnAvant" pitchFamily="34" charset="0"/>
              </a:rPr>
              <a:t>‹#›</a:t>
            </a:fld>
            <a:endParaRPr lang="en-US" altLang="en-US" dirty="0">
              <a:latin typeface=".VnAvant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.VnAvant" pitchFamily="34" charset="0"/>
              </a:rPr>
              <a:t>‹#›</a:t>
            </a:fld>
            <a:endParaRPr lang="en-US" altLang="en-US" dirty="0">
              <a:latin typeface=".VnAvant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.VnAvant" pitchFamily="34" charset="0"/>
              </a:rPr>
              <a:t>‹#›</a:t>
            </a:fld>
            <a:endParaRPr lang="en-US" altLang="en-US" dirty="0">
              <a:latin typeface=".VnAvant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.VnAvant" pitchFamily="34" charset="0"/>
              </a:rPr>
              <a:t>‹#›</a:t>
            </a:fld>
            <a:endParaRPr lang="en-US" altLang="en-US" dirty="0">
              <a:latin typeface=".VnAvant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en-US" altLang="en-US" dirty="0">
                <a:latin typeface=".VnAvant" pitchFamily="34" charset="0"/>
              </a:rPr>
              <a:t>‹#›</a:t>
            </a:fld>
            <a:endParaRPr lang="en-US" altLang="en-US" dirty="0">
              <a:latin typeface=".VnAvan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hyperlink" Target="http://www.glitter-graphics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file:///C:\Users\Admin\Downloads\B&#233;%20Kh&#7887;e%20B&#233;%20Ngoan.mp3" TargetMode="External"/><Relationship Id="rId1" Type="http://schemas.microsoft.com/office/2007/relationships/media" Target="file:///C:\Users\Admin\Downloads\B&#233;%20Kh&#7887;e%20B&#233;%20Ngoan.mp3" TargetMode="Externa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Victory\Desktop\Ca%20Nha%20Thuong%20Nhau%20-%20-%20Xuan%20Mai%20_%20320%20lyric,%20upload%20b&#7903;i%20camau_camau10.mp3" TargetMode="External"/><Relationship Id="rId1" Type="http://schemas.microsoft.com/office/2007/relationships/media" Target="file:///C:\Users\Victory\Desktop\Ca%20Nha%20Thuong%20Nhau%20-%20-%20Xuan%20Mai%20_%20320%20lyric,%20upload%20b&#7903;i%20camau_camau10.mp3" TargetMode="External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/>
          <p:nvPr/>
        </p:nvSpPr>
        <p:spPr>
          <a:xfrm>
            <a:off x="457200" y="2362200"/>
            <a:ext cx="8301038" cy="3276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5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</a:t>
            </a:r>
            <a:r>
              <a:rPr lang="en-US" altLang="en-US" sz="5400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5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  <a:r>
              <a:rPr lang="vi-VN" altLang="en-US" sz="5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altLang="en-US" sz="5400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5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quen với</a:t>
            </a:r>
            <a:r>
              <a:rPr lang="en-US" altLang="en-US" sz="5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5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5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5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: a, ă ,â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: 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Êban</a:t>
            </a:r>
            <a:endParaRPr lang="vi-VN" altLang="en-US" sz="28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: 5- 6 tuổi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vị: Trường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Sen Xanh</a:t>
            </a:r>
            <a:endParaRPr lang="en-US" altLang="en-US" sz="2400" dirty="0">
              <a:latin typeface=".VnAvant" pitchFamily="34" charset="0"/>
            </a:endParaRPr>
          </a:p>
        </p:txBody>
      </p:sp>
      <p:sp>
        <p:nvSpPr>
          <p:cNvPr id="2051" name="WordArt 14"/>
          <p:cNvSpPr>
            <a:spLocks noTextEdit="1"/>
          </p:cNvSpPr>
          <p:nvPr/>
        </p:nvSpPr>
        <p:spPr>
          <a:xfrm>
            <a:off x="457200" y="762000"/>
            <a:ext cx="8301038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44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7030A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GIÁO ÁN PHÁT TRIỂN NGÔN NGỮ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Text Box 2"/>
          <p:cNvSpPr txBox="1"/>
          <p:nvPr/>
        </p:nvSpPr>
        <p:spPr>
          <a:xfrm>
            <a:off x="139700" y="1295400"/>
            <a:ext cx="2308225" cy="35306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2500" dirty="0">
                <a:latin typeface=".VnAvantH" pitchFamily="34" charset="0"/>
              </a:rPr>
              <a:t>¨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300" y="1752600"/>
            <a:ext cx="3460750" cy="3621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497013"/>
            <a:ext cx="2971800" cy="3733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2514600"/>
            <a:ext cx="2012950" cy="17002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3" name="Picture 11" descr="Ch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0"/>
            <a:ext cx="6324600" cy="4743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WordArt 12"/>
          <p:cNvSpPr>
            <a:spLocks noTextEdit="1"/>
          </p:cNvSpPr>
          <p:nvPr/>
        </p:nvSpPr>
        <p:spPr>
          <a:xfrm>
            <a:off x="1066800" y="5257800"/>
            <a:ext cx="1143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.VnAvant" pitchFamily="34" charset="0"/>
                <a:ea typeface=".VnAvant" pitchFamily="34" charset="0"/>
              </a:rPr>
              <a:t>đ</a:t>
            </a:r>
          </a:p>
        </p:txBody>
      </p:sp>
      <p:sp>
        <p:nvSpPr>
          <p:cNvPr id="12292" name="WordArt 13"/>
          <p:cNvSpPr>
            <a:spLocks noTextEdit="1"/>
          </p:cNvSpPr>
          <p:nvPr/>
        </p:nvSpPr>
        <p:spPr>
          <a:xfrm>
            <a:off x="2286000" y="5029200"/>
            <a:ext cx="9906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.VnAvant" pitchFamily="34" charset="0"/>
                <a:cs typeface="Times New Roman" panose="02020603050405020304" pitchFamily="18" charset="0"/>
              </a:rPr>
              <a:t>ô</a:t>
            </a:r>
            <a:endParaRPr lang="en-US" sz="3600" b="1" dirty="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algn="ctr" rotWithShape="0">
                  <a:srgbClr val="808080">
                    <a:alpha val="79999"/>
                  </a:srgbClr>
                </a:outerShdw>
              </a:effectLst>
              <a:latin typeface=".VnAvant" pitchFamily="34" charset="0"/>
              <a:ea typeface=".VnAvant" pitchFamily="34" charset="0"/>
            </a:endParaRPr>
          </a:p>
        </p:txBody>
      </p:sp>
      <p:sp>
        <p:nvSpPr>
          <p:cNvPr id="12293" name="WordArt 14"/>
          <p:cNvSpPr>
            <a:spLocks noTextEdit="1"/>
          </p:cNvSpPr>
          <p:nvPr/>
        </p:nvSpPr>
        <p:spPr>
          <a:xfrm>
            <a:off x="3429000" y="5181600"/>
            <a:ext cx="228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.VnAvant" pitchFamily="34" charset="0"/>
                <a:ea typeface=".VnAvant" pitchFamily="34" charset="0"/>
              </a:rPr>
              <a:t>i</a:t>
            </a:r>
          </a:p>
        </p:txBody>
      </p:sp>
      <p:sp>
        <p:nvSpPr>
          <p:cNvPr id="12294" name="WordArt 15"/>
          <p:cNvSpPr>
            <a:spLocks noTextEdit="1"/>
          </p:cNvSpPr>
          <p:nvPr/>
        </p:nvSpPr>
        <p:spPr>
          <a:xfrm>
            <a:off x="4038600" y="5334000"/>
            <a:ext cx="990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.VnAvant" pitchFamily="34" charset="0"/>
                <a:ea typeface=".VnAvant" pitchFamily="34" charset="0"/>
              </a:rPr>
              <a:t>c</a:t>
            </a:r>
          </a:p>
        </p:txBody>
      </p:sp>
      <p:sp>
        <p:nvSpPr>
          <p:cNvPr id="12295" name="WordArt 16"/>
          <p:cNvSpPr>
            <a:spLocks noTextEdit="1"/>
          </p:cNvSpPr>
          <p:nvPr/>
        </p:nvSpPr>
        <p:spPr>
          <a:xfrm>
            <a:off x="7315200" y="5334000"/>
            <a:ext cx="914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.VnAvant" pitchFamily="34" charset="0"/>
                <a:ea typeface=".VnAvant" pitchFamily="34" charset="0"/>
              </a:rPr>
              <a:t>n</a:t>
            </a:r>
          </a:p>
        </p:txBody>
      </p:sp>
      <p:sp>
        <p:nvSpPr>
          <p:cNvPr id="12296" name="WordArt 17"/>
          <p:cNvSpPr>
            <a:spLocks noTextEdit="1"/>
          </p:cNvSpPr>
          <p:nvPr/>
        </p:nvSpPr>
        <p:spPr>
          <a:xfrm>
            <a:off x="6172200" y="5181600"/>
            <a:ext cx="914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.VnAvant" pitchFamily="34" charset="0"/>
                <a:cs typeface="Times New Roman" panose="02020603050405020304" pitchFamily="18" charset="0"/>
              </a:rPr>
              <a:t>â</a:t>
            </a:r>
            <a:endParaRPr lang="en-US" sz="3600" b="1" dirty="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algn="ctr" rotWithShape="0">
                  <a:srgbClr val="808080">
                    <a:alpha val="79999"/>
                  </a:srgbClr>
                </a:outerShdw>
              </a:effectLst>
              <a:latin typeface=".VnAvant" pitchFamily="34" charset="0"/>
              <a:ea typeface=".VnAvant" pitchFamily="34" charset="0"/>
            </a:endParaRPr>
          </a:p>
        </p:txBody>
      </p:sp>
      <p:sp>
        <p:nvSpPr>
          <p:cNvPr id="12297" name="WordArt 19"/>
          <p:cNvSpPr>
            <a:spLocks noTextEdit="1"/>
          </p:cNvSpPr>
          <p:nvPr/>
        </p:nvSpPr>
        <p:spPr>
          <a:xfrm>
            <a:off x="5181600" y="5105400"/>
            <a:ext cx="8382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.VnAvant" pitchFamily="34" charset="0"/>
                <a:ea typeface=".VnAvant" pitchFamily="34" charset="0"/>
              </a:rPr>
              <a:t>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3375 L 0.00417 -0.1886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18867 L -0.19584 -0.0443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6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/>
          <p:nvPr/>
        </p:nvSpPr>
        <p:spPr>
          <a:xfrm>
            <a:off x="1905000" y="-747712"/>
            <a:ext cx="4192588" cy="7605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endParaRPr lang="en-US" altLang="en-US" sz="49300" dirty="0">
              <a:latin typeface=".VnAvant" pitchFamily="34" charset="0"/>
            </a:endParaRPr>
          </a:p>
        </p:txBody>
      </p:sp>
      <p:sp>
        <p:nvSpPr>
          <p:cNvPr id="342020" name="Text Box 4"/>
          <p:cNvSpPr txBox="1"/>
          <p:nvPr/>
        </p:nvSpPr>
        <p:spPr>
          <a:xfrm>
            <a:off x="2133600" y="-1371600"/>
            <a:ext cx="4343400" cy="798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endParaRPr lang="en-US" altLang="en-US" sz="51800" dirty="0">
              <a:latin typeface=".VnAvant" pitchFamily="34" charset="0"/>
            </a:endParaRPr>
          </a:p>
        </p:txBody>
      </p:sp>
      <p:sp>
        <p:nvSpPr>
          <p:cNvPr id="13316" name="WordArt 5"/>
          <p:cNvSpPr>
            <a:spLocks noTextEdit="1"/>
          </p:cNvSpPr>
          <p:nvPr/>
        </p:nvSpPr>
        <p:spPr>
          <a:xfrm>
            <a:off x="2590800" y="609600"/>
            <a:ext cx="4191000" cy="510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9600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latin typeface="Times New Roman" panose="02020603050405020304" pitchFamily="18" charset="0"/>
                <a:ea typeface=".VnAvant" pitchFamily="34" charset="0"/>
                <a:cs typeface="Times New Roman" panose="02020603050405020304" pitchFamily="18" charset="0"/>
              </a:rPr>
              <a:t>â</a:t>
            </a:r>
            <a:endParaRPr lang="en-US" sz="9600" b="1" dirty="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.VnAvant" pitchFamily="34" charset="0"/>
              <a:ea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3" name="Rectangle 3"/>
          <p:cNvSpPr/>
          <p:nvPr/>
        </p:nvSpPr>
        <p:spPr>
          <a:xfrm>
            <a:off x="1905000" y="-747712"/>
            <a:ext cx="4192588" cy="7605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49300" dirty="0">
                <a:solidFill>
                  <a:srgbClr val="008000"/>
                </a:solidFill>
                <a:latin typeface=".VnAvant" pitchFamily="34" charset="0"/>
              </a:rPr>
              <a:t>o</a:t>
            </a:r>
          </a:p>
        </p:txBody>
      </p:sp>
      <p:sp>
        <p:nvSpPr>
          <p:cNvPr id="343044" name="Rectangle 4"/>
          <p:cNvSpPr/>
          <p:nvPr/>
        </p:nvSpPr>
        <p:spPr>
          <a:xfrm>
            <a:off x="5067300" y="1828800"/>
            <a:ext cx="914400" cy="36576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latin typeface=".VnAvant" pitchFamily="34" charset="0"/>
            </a:endParaRPr>
          </a:p>
        </p:txBody>
      </p:sp>
      <p:pic>
        <p:nvPicPr>
          <p:cNvPr id="343045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3200" y="609600"/>
            <a:ext cx="2943225" cy="1219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43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43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4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3" grpId="0"/>
      <p:bldP spid="3430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Text Box 2"/>
          <p:cNvSpPr txBox="1"/>
          <p:nvPr/>
        </p:nvSpPr>
        <p:spPr>
          <a:xfrm>
            <a:off x="1319212" y="323850"/>
            <a:ext cx="2414587" cy="3554413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63" y="838200"/>
            <a:ext cx="2846387" cy="318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1075" y="3429000"/>
            <a:ext cx="3065463" cy="2697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4" descr="Hình0405"/>
          <p:cNvPicPr>
            <a:picLocks noChangeAspect="1"/>
          </p:cNvPicPr>
          <p:nvPr/>
        </p:nvPicPr>
        <p:blipFill>
          <a:blip r:embed="rId5">
            <a:biLevel thresh="50000"/>
            <a:grayscl/>
          </a:blip>
          <a:stretch>
            <a:fillRect/>
          </a:stretch>
        </p:blipFill>
        <p:spPr>
          <a:xfrm>
            <a:off x="5029200" y="3697288"/>
            <a:ext cx="2819400" cy="2759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4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4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4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6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r>
              <a:rPr lang="en-US" altLang="en-US" sz="6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Phần II</a:t>
            </a: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  <a:ln/>
        </p:spPr>
        <p:txBody>
          <a:bodyPr vert="horz" wrap="square" lIns="91440" tIns="45720" rIns="91440" bIns="45720" anchor="t" anchorCtr="0"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Ai nhanh hơn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8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So sánh giống và khác nhau giữa</a:t>
            </a:r>
            <a:r>
              <a:rPr lang="en-US" altLang="en-US" sz="7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9600" b="1" dirty="0">
                <a:solidFill>
                  <a:srgbClr val="FF0000"/>
                </a:solidFill>
                <a:latin typeface=".VnAvant" pitchFamily="34" charset="0"/>
              </a:rPr>
              <a:t>a - ¨ - </a:t>
            </a:r>
            <a:r>
              <a:rPr lang="en-US" altLang="en-US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endParaRPr lang="en-US" altLang="en-US" sz="9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grpSp>
        <p:nvGrpSpPr>
          <p:cNvPr id="16388" name="Group 29"/>
          <p:cNvGrpSpPr/>
          <p:nvPr/>
        </p:nvGrpSpPr>
        <p:grpSpPr>
          <a:xfrm>
            <a:off x="0" y="0"/>
            <a:ext cx="9144000" cy="7086600"/>
            <a:chOff x="0" y="0"/>
            <a:chExt cx="5760" cy="4320"/>
          </a:xfrm>
        </p:grpSpPr>
        <p:grpSp>
          <p:nvGrpSpPr>
            <p:cNvPr id="16389" name="Group 16"/>
            <p:cNvGrpSpPr/>
            <p:nvPr/>
          </p:nvGrpSpPr>
          <p:grpSpPr>
            <a:xfrm>
              <a:off x="0" y="0"/>
              <a:ext cx="340" cy="4320"/>
              <a:chOff x="0" y="0"/>
              <a:chExt cx="540" cy="4320"/>
            </a:xfrm>
          </p:grpSpPr>
          <p:pic>
            <p:nvPicPr>
              <p:cNvPr id="16402" name="Picture 13" descr="33720xmr97sdczd">
                <a:hlinkClick r:id="rId2"/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540" cy="144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6403" name="Picture 14" descr="33720xmr97sdczd">
                <a:hlinkClick r:id="rId2"/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434"/>
                <a:ext cx="540" cy="144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6404" name="Picture 15" descr="33720xmr97sdczd">
                <a:hlinkClick r:id="rId2"/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2880"/>
                <a:ext cx="540" cy="144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6390" name="Group 17"/>
            <p:cNvGrpSpPr/>
            <p:nvPr/>
          </p:nvGrpSpPr>
          <p:grpSpPr>
            <a:xfrm>
              <a:off x="5465" y="0"/>
              <a:ext cx="295" cy="4320"/>
              <a:chOff x="0" y="0"/>
              <a:chExt cx="540" cy="4320"/>
            </a:xfrm>
          </p:grpSpPr>
          <p:pic>
            <p:nvPicPr>
              <p:cNvPr id="16399" name="Picture 18" descr="33720xmr97sdczd">
                <a:hlinkClick r:id="rId2"/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540" cy="144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6400" name="Picture 19" descr="33720xmr97sdczd">
                <a:hlinkClick r:id="rId2"/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434"/>
                <a:ext cx="540" cy="144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6401" name="Picture 20" descr="33720xmr97sdczd">
                <a:hlinkClick r:id="rId2"/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2880"/>
                <a:ext cx="540" cy="144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6391" name="Group 21"/>
            <p:cNvGrpSpPr/>
            <p:nvPr/>
          </p:nvGrpSpPr>
          <p:grpSpPr>
            <a:xfrm rot="-5400000">
              <a:off x="2791" y="1704"/>
              <a:ext cx="268" cy="4717"/>
              <a:chOff x="0" y="0"/>
              <a:chExt cx="540" cy="4320"/>
            </a:xfrm>
          </p:grpSpPr>
          <p:pic>
            <p:nvPicPr>
              <p:cNvPr id="16396" name="Picture 22" descr="33720xmr97sdczd">
                <a:hlinkClick r:id="rId2"/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540" cy="144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6397" name="Picture 23" descr="33720xmr97sdczd">
                <a:hlinkClick r:id="rId2"/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434"/>
                <a:ext cx="540" cy="144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6398" name="Picture 24" descr="33720xmr97sdczd">
                <a:hlinkClick r:id="rId2"/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2880"/>
                <a:ext cx="540" cy="144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6392" name="Group 25"/>
            <p:cNvGrpSpPr/>
            <p:nvPr/>
          </p:nvGrpSpPr>
          <p:grpSpPr>
            <a:xfrm rot="-5400000">
              <a:off x="2812" y="-2126"/>
              <a:ext cx="227" cy="4717"/>
              <a:chOff x="0" y="0"/>
              <a:chExt cx="540" cy="4320"/>
            </a:xfrm>
          </p:grpSpPr>
          <p:pic>
            <p:nvPicPr>
              <p:cNvPr id="16393" name="Picture 26" descr="33720xmr97sdczd">
                <a:hlinkClick r:id="rId2"/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540" cy="144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6394" name="Picture 27" descr="33720xmr97sdczd">
                <a:hlinkClick r:id="rId2"/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434"/>
                <a:ext cx="540" cy="144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6395" name="Picture 28" descr="33720xmr97sdczd">
                <a:hlinkClick r:id="rId2"/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2880"/>
                <a:ext cx="540" cy="144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"/>
          <p:cNvSpPr>
            <a:spLocks noTextEdit="1"/>
          </p:cNvSpPr>
          <p:nvPr/>
        </p:nvSpPr>
        <p:spPr>
          <a:xfrm>
            <a:off x="3352800" y="1905000"/>
            <a:ext cx="2209800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.VnAvant" pitchFamily="34" charset="0"/>
                <a:ea typeface=".VnAvant" pitchFamily="34" charset="0"/>
              </a:rPr>
              <a:t>¨</a:t>
            </a:r>
          </a:p>
        </p:txBody>
      </p:sp>
      <p:sp>
        <p:nvSpPr>
          <p:cNvPr id="17411" name="WordArt 3"/>
          <p:cNvSpPr>
            <a:spLocks noTextEdit="1"/>
          </p:cNvSpPr>
          <p:nvPr/>
        </p:nvSpPr>
        <p:spPr>
          <a:xfrm>
            <a:off x="381000" y="2667000"/>
            <a:ext cx="22098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.VnAvant" pitchFamily="34" charset="0"/>
                <a:ea typeface=".VnAvant" pitchFamily="34" charset="0"/>
              </a:rPr>
              <a:t>a</a:t>
            </a:r>
          </a:p>
        </p:txBody>
      </p:sp>
      <p:pic>
        <p:nvPicPr>
          <p:cNvPr id="18436" name="Picture 4" descr="net chu 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590800"/>
            <a:ext cx="1828800" cy="220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3" name="WordArt 5"/>
          <p:cNvSpPr>
            <a:spLocks noTextEdit="1"/>
          </p:cNvSpPr>
          <p:nvPr/>
        </p:nvSpPr>
        <p:spPr>
          <a:xfrm>
            <a:off x="6477000" y="2057400"/>
            <a:ext cx="21336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latin typeface=".VnAvant" pitchFamily="34" charset="0"/>
                <a:ea typeface=".VnAvant" pitchFamily="34" charset="0"/>
              </a:rPr>
              <a:t>©</a:t>
            </a:r>
          </a:p>
        </p:txBody>
      </p:sp>
      <p:pic>
        <p:nvPicPr>
          <p:cNvPr id="18438" name="Picture 6" descr="net chu 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590800"/>
            <a:ext cx="1905000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9" name="Picture 7" descr="net chu 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2667000"/>
            <a:ext cx="1828800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40" name="Rectangle 8"/>
          <p:cNvSpPr/>
          <p:nvPr/>
        </p:nvSpPr>
        <p:spPr>
          <a:xfrm>
            <a:off x="5029200" y="2714625"/>
            <a:ext cx="533400" cy="1933575"/>
          </a:xfrm>
          <a:prstGeom prst="rect">
            <a:avLst/>
          </a:prstGeom>
          <a:solidFill>
            <a:srgbClr val="339966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lang="en-US" altLang="en-US" sz="4800" dirty="0">
              <a:latin typeface=".VnAvant" pitchFamily="34" charset="0"/>
            </a:endParaRPr>
          </a:p>
        </p:txBody>
      </p:sp>
      <p:sp>
        <p:nvSpPr>
          <p:cNvPr id="18441" name="Rectangle 9"/>
          <p:cNvSpPr/>
          <p:nvPr/>
        </p:nvSpPr>
        <p:spPr>
          <a:xfrm>
            <a:off x="8153400" y="2743200"/>
            <a:ext cx="533400" cy="1943100"/>
          </a:xfrm>
          <a:prstGeom prst="rect">
            <a:avLst/>
          </a:prstGeom>
          <a:solidFill>
            <a:srgbClr val="339966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lang="en-US" altLang="en-US" sz="4800" dirty="0">
              <a:latin typeface=".VnAvant" pitchFamily="34" charset="0"/>
            </a:endParaRPr>
          </a:p>
        </p:txBody>
      </p:sp>
      <p:sp>
        <p:nvSpPr>
          <p:cNvPr id="18442" name="Rectangle 10"/>
          <p:cNvSpPr/>
          <p:nvPr/>
        </p:nvSpPr>
        <p:spPr>
          <a:xfrm>
            <a:off x="2057400" y="2743200"/>
            <a:ext cx="533400" cy="1933575"/>
          </a:xfrm>
          <a:prstGeom prst="rect">
            <a:avLst/>
          </a:prstGeom>
          <a:solidFill>
            <a:srgbClr val="339966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endParaRPr lang="en-US" altLang="en-US" sz="4800" dirty="0">
              <a:latin typeface=".VnAvant" pitchFamily="34" charset="0"/>
            </a:endParaRPr>
          </a:p>
        </p:txBody>
      </p:sp>
      <p:pic>
        <p:nvPicPr>
          <p:cNvPr id="18443" name="Picture 11" descr="dau m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828800"/>
            <a:ext cx="1600200" cy="658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4" name="Picture 12" descr="dau m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675568">
            <a:off x="6858000" y="1981200"/>
            <a:ext cx="1447800" cy="604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1" name="Picture 13" descr="nen sli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3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8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 animBg="1"/>
      <p:bldP spid="18440" grpId="1" animBg="1"/>
      <p:bldP spid="18441" grpId="0" animBg="1"/>
      <p:bldP spid="18441" grpId="1" animBg="1"/>
      <p:bldP spid="18442" grpId="0" animBg="1"/>
      <p:bldP spid="1844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ctrTitle"/>
          </p:nvPr>
        </p:nvSpPr>
        <p:spPr>
          <a:xfrm>
            <a:off x="914400" y="685800"/>
            <a:ext cx="7772400" cy="857250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>
              <a:buClrTx/>
              <a:buSzTx/>
              <a:buFontTx/>
            </a:pPr>
            <a:br>
              <a:rPr lang="en-US" altLang="en-US" b="1" dirty="0">
                <a:solidFill>
                  <a:srgbClr val="FFFF00"/>
                </a:solidFill>
              </a:rPr>
            </a:br>
            <a:br>
              <a:rPr lang="en-US" altLang="en-US" b="1" dirty="0">
                <a:solidFill>
                  <a:srgbClr val="FFFF00"/>
                </a:solidFill>
              </a:rPr>
            </a:br>
            <a:br>
              <a:rPr lang="en-US" altLang="en-US" b="1" dirty="0">
                <a:solidFill>
                  <a:srgbClr val="FFFF00"/>
                </a:solidFill>
              </a:rPr>
            </a:br>
            <a:br>
              <a:rPr lang="en-US" altLang="en-US" b="1" dirty="0">
                <a:solidFill>
                  <a:srgbClr val="FFFF00"/>
                </a:solidFill>
              </a:rPr>
            </a:br>
            <a:br>
              <a:rPr lang="en-US" altLang="en-US" b="1" dirty="0">
                <a:solidFill>
                  <a:srgbClr val="FFFF00"/>
                </a:solidFill>
              </a:rPr>
            </a:br>
            <a:br>
              <a:rPr lang="en-US" altLang="en-US" b="1" dirty="0">
                <a:solidFill>
                  <a:srgbClr val="FFFF00"/>
                </a:solidFill>
              </a:rPr>
            </a:b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435" name="Picture 3" descr="D:\anh\Khung hinh\khung anh 1\1 (4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488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5"/>
          <p:cNvSpPr/>
          <p:nvPr/>
        </p:nvSpPr>
        <p:spPr>
          <a:xfrm>
            <a:off x="838200" y="457200"/>
            <a:ext cx="7924800" cy="3446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endParaRPr lang="en-US" altLang="en-US" sz="4000" dirty="0">
              <a:solidFill>
                <a:srgbClr val="002060"/>
              </a:solidFill>
              <a:latin typeface="Cambria Math" panose="02040503050406030204" pitchFamily="18" charset="0"/>
              <a:cs typeface="Arial" panose="020B0604020202020204" pitchFamily="34" charset="0"/>
            </a:endParaRPr>
          </a:p>
          <a:p>
            <a:pPr algn="ctr" eaLnBrk="1" hangingPunct="1"/>
            <a:endParaRPr lang="en-US" altLang="en-US" sz="4000" dirty="0">
              <a:solidFill>
                <a:srgbClr val="002060"/>
              </a:solidFill>
              <a:latin typeface="Cambria Math" panose="02040503050406030204" pitchFamily="18" charset="0"/>
              <a:cs typeface="Arial" panose="020B0604020202020204" pitchFamily="34" charset="0"/>
            </a:endParaRPr>
          </a:p>
          <a:p>
            <a:pPr algn="ctr" eaLnBrk="1" hangingPunct="1"/>
            <a:endParaRPr lang="en-US" altLang="en-US" sz="4000" dirty="0">
              <a:solidFill>
                <a:srgbClr val="002060"/>
              </a:solidFill>
              <a:latin typeface="Cambria Math" panose="02040503050406030204" pitchFamily="18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CÁC TRÒ CHƠI VỚI CHỮ CÁI</a:t>
            </a:r>
            <a:b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dirty="0">
              <a:solidFill>
                <a:srgbClr val="000000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8"/>
          <p:cNvSpPr>
            <a:spLocks noTextEdit="1"/>
          </p:cNvSpPr>
          <p:nvPr/>
        </p:nvSpPr>
        <p:spPr>
          <a:xfrm>
            <a:off x="3352800" y="533400"/>
            <a:ext cx="4572000" cy="2209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endParaRPr lang="en-US" sz="3600" b="1">
              <a:solidFill>
                <a:schemeClr val="tx2"/>
              </a:soli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Cloud 8"/>
          <p:cNvSpPr/>
          <p:nvPr/>
        </p:nvSpPr>
        <p:spPr>
          <a:xfrm>
            <a:off x="152400" y="4645025"/>
            <a:ext cx="8991600" cy="2212975"/>
          </a:xfrm>
          <a:prstGeom prst="cloud">
            <a:avLst/>
          </a:prstGeom>
          <a:solidFill>
            <a:srgbClr val="00B050"/>
          </a:solidFill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tx2">
                <a:lumMod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7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00600" y="457200"/>
            <a:ext cx="50069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54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 rot="2619484">
            <a:off x="2036763" y="533400"/>
            <a:ext cx="4075113" cy="3557588"/>
          </a:xfrm>
          <a:prstGeom prst="cloudCallout">
            <a:avLst>
              <a:gd name="adj1" fmla="val 65426"/>
              <a:gd name="adj2" fmla="val 35222"/>
            </a:avLst>
          </a:prstGeom>
          <a:solidFill>
            <a:srgbClr val="FFFF00"/>
          </a:solidFill>
          <a:ln w="28575">
            <a:solidFill>
              <a:schemeClr val="accent2">
                <a:lumMod val="40000"/>
                <a:lumOff val="60000"/>
              </a:schemeClr>
            </a:solidFill>
            <a:rou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343150" y="1119187"/>
            <a:ext cx="3505200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50" normalizeH="0" baseline="0" noProof="0" dirty="0" err="1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Trò</a:t>
            </a:r>
            <a:r>
              <a:rPr kumimoji="0" lang="en-US" sz="5400" b="1" i="0" u="none" strike="noStrike" kern="1200" cap="none" spc="50" normalizeH="0" baseline="0" noProof="0" dirty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chơi</a:t>
            </a:r>
            <a:r>
              <a:rPr kumimoji="0" lang="en-US" sz="5400" b="1" i="0" u="none" strike="noStrike" kern="1200" cap="none" spc="50" normalizeH="0" baseline="0" noProof="0" dirty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bánh</a:t>
            </a:r>
            <a:r>
              <a:rPr kumimoji="0" lang="en-US" sz="5400" b="1" i="0" u="none" strike="noStrike" kern="1200" cap="none" spc="50" normalizeH="0" baseline="0" noProof="0" dirty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xe</a:t>
            </a:r>
            <a:r>
              <a:rPr kumimoji="0" lang="en-US" sz="5400" b="1" i="0" u="none" strike="noStrike" kern="1200" cap="none" spc="50" normalizeH="0" baseline="0" noProof="0" dirty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quay</a:t>
            </a:r>
          </a:p>
        </p:txBody>
      </p:sp>
      <p:pic>
        <p:nvPicPr>
          <p:cNvPr id="19463" name="Picture 18" descr="UY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2000250" cy="1831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4" name="Picture 18" descr="UY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7038975" y="23813"/>
            <a:ext cx="2000250" cy="1831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5" name="Picture 19" descr="J01240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81000" y="4419600"/>
            <a:ext cx="2819400" cy="2057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/>
          <p:nvPr/>
        </p:nvGrpSpPr>
        <p:grpSpPr>
          <a:xfrm rot="3882009">
            <a:off x="1562100" y="495300"/>
            <a:ext cx="6781800" cy="6400800"/>
            <a:chOff x="912" y="144"/>
            <a:chExt cx="4272" cy="4032"/>
          </a:xfrm>
        </p:grpSpPr>
        <p:pic>
          <p:nvPicPr>
            <p:cNvPr id="20491" name="Picture 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2" y="144"/>
              <a:ext cx="4272" cy="4032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0492" name="Group 25"/>
            <p:cNvGrpSpPr/>
            <p:nvPr/>
          </p:nvGrpSpPr>
          <p:grpSpPr>
            <a:xfrm>
              <a:off x="1136" y="527"/>
              <a:ext cx="3379" cy="3343"/>
              <a:chOff x="1136" y="527"/>
              <a:chExt cx="3379" cy="3343"/>
            </a:xfrm>
          </p:grpSpPr>
          <p:sp>
            <p:nvSpPr>
              <p:cNvPr id="20493" name="Text Box 5"/>
              <p:cNvSpPr txBox="1"/>
              <p:nvPr/>
            </p:nvSpPr>
            <p:spPr>
              <a:xfrm rot="-3863932">
                <a:off x="1393" y="1293"/>
                <a:ext cx="651" cy="9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9600" dirty="0">
                    <a:solidFill>
                      <a:srgbClr val="66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US" altLang="en-US" sz="9600" dirty="0">
                  <a:solidFill>
                    <a:srgbClr val="66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0494" name="Text Box 6"/>
              <p:cNvSpPr txBox="1"/>
              <p:nvPr/>
            </p:nvSpPr>
            <p:spPr>
              <a:xfrm rot="-6489223">
                <a:off x="1188" y="2074"/>
                <a:ext cx="884" cy="98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altLang="en-US" sz="9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â</a:t>
                </a:r>
                <a:endParaRPr lang="vi-VN" altLang="en-US" sz="96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0495" name="Text Box 7"/>
              <p:cNvSpPr txBox="1"/>
              <p:nvPr/>
            </p:nvSpPr>
            <p:spPr>
              <a:xfrm rot="-10561735">
                <a:off x="1866" y="2780"/>
                <a:ext cx="884" cy="98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9600" dirty="0">
                    <a:solidFill>
                      <a:srgbClr val="00CC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Ă</a:t>
                </a:r>
                <a:endParaRPr lang="en-US" altLang="en-US" sz="9600" dirty="0">
                  <a:solidFill>
                    <a:srgbClr val="00CC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0496" name="Text Box 8"/>
              <p:cNvSpPr txBox="1"/>
              <p:nvPr/>
            </p:nvSpPr>
            <p:spPr>
              <a:xfrm rot="3928943">
                <a:off x="3701" y="1197"/>
                <a:ext cx="717" cy="91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8800" dirty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Â</a:t>
                </a:r>
                <a:endParaRPr lang="en-US" altLang="en-US" sz="8800" dirty="0">
                  <a:solidFill>
                    <a:srgbClr val="0066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0497" name="Text Box 9"/>
              <p:cNvSpPr txBox="1"/>
              <p:nvPr/>
            </p:nvSpPr>
            <p:spPr>
              <a:xfrm rot="6998128">
                <a:off x="3444" y="2413"/>
                <a:ext cx="1007" cy="9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altLang="en-US" sz="9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Ă</a:t>
                </a:r>
                <a:endParaRPr lang="vi-VN" altLang="en-US" sz="96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0498" name="Text Box 10"/>
              <p:cNvSpPr txBox="1"/>
              <p:nvPr/>
            </p:nvSpPr>
            <p:spPr>
              <a:xfrm rot="1955264">
                <a:off x="2932" y="527"/>
                <a:ext cx="711" cy="98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altLang="en-US" sz="9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vi-VN" altLang="en-US" sz="9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0499" name="Text Box 11"/>
              <p:cNvSpPr txBox="1"/>
              <p:nvPr/>
            </p:nvSpPr>
            <p:spPr>
              <a:xfrm rot="10347071">
                <a:off x="2828" y="2890"/>
                <a:ext cx="769" cy="9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9600" dirty="0">
                    <a:solidFill>
                      <a:srgbClr val="FF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US" altLang="en-US" sz="9600" dirty="0">
                  <a:solidFill>
                    <a:srgbClr val="FF33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  <p:sp>
        <p:nvSpPr>
          <p:cNvPr id="20483" name="AutoShape 12"/>
          <p:cNvSpPr/>
          <p:nvPr/>
        </p:nvSpPr>
        <p:spPr>
          <a:xfrm rot="-5400000">
            <a:off x="4248150" y="323850"/>
            <a:ext cx="762000" cy="723900"/>
          </a:xfrm>
          <a:prstGeom prst="leftArrow">
            <a:avLst>
              <a:gd name="adj1" fmla="val 50000"/>
              <a:gd name="adj2" fmla="val 31578"/>
            </a:avLst>
          </a:prstGeom>
          <a:solidFill>
            <a:srgbClr val="0033CC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wrap="none" anchor="ctr" anchorCtr="0"/>
          <a:lstStyle/>
          <a:p>
            <a:pPr algn="ctr" eaLnBrk="1" hangingPunct="1"/>
            <a:endParaRPr lang="vi-VN" altLang="en-US" dirty="0">
              <a:solidFill>
                <a:srgbClr val="0033CC"/>
              </a:solidFill>
              <a:latin typeface=".VnTime" pitchFamily="34" charset="0"/>
              <a:ea typeface="Arial" panose="020B0604020202020204" pitchFamily="34" charset="0"/>
            </a:endParaRPr>
          </a:p>
        </p:txBody>
      </p:sp>
      <p:sp>
        <p:nvSpPr>
          <p:cNvPr id="20484" name="WordArt 14"/>
          <p:cNvSpPr>
            <a:spLocks noTextEdit="1"/>
          </p:cNvSpPr>
          <p:nvPr/>
        </p:nvSpPr>
        <p:spPr>
          <a:xfrm>
            <a:off x="304800" y="6324600"/>
            <a:ext cx="228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 lnSpcReduction="20000"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CC00"/>
                </a:solidFill>
                <a:latin typeface="Arial Black" panose="020B0A04020102020204" charset="0"/>
                <a:ea typeface="Arial Black" panose="020B0A04020102020204" charset="0"/>
              </a:rPr>
              <a:t>1</a:t>
            </a:r>
          </a:p>
        </p:txBody>
      </p:sp>
      <p:sp>
        <p:nvSpPr>
          <p:cNvPr id="20485" name="WordArt 15"/>
          <p:cNvSpPr>
            <a:spLocks noTextEdit="1"/>
          </p:cNvSpPr>
          <p:nvPr/>
        </p:nvSpPr>
        <p:spPr>
          <a:xfrm>
            <a:off x="1219200" y="6324600"/>
            <a:ext cx="304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 lnSpcReduction="20000"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CC00"/>
                </a:solidFill>
                <a:latin typeface="Arial Black" panose="020B0A04020102020204" charset="0"/>
                <a:ea typeface="Arial Black" panose="020B0A04020102020204" charset="0"/>
              </a:rPr>
              <a:t>2</a:t>
            </a:r>
          </a:p>
        </p:txBody>
      </p:sp>
      <p:sp>
        <p:nvSpPr>
          <p:cNvPr id="20486" name="AutoShape 18">
            <a:hlinkClick r:id="" action="ppaction://noaction"/>
          </p:cNvPr>
          <p:cNvSpPr/>
          <p:nvPr/>
        </p:nvSpPr>
        <p:spPr>
          <a:xfrm>
            <a:off x="8610600" y="4419600"/>
            <a:ext cx="533400" cy="762000"/>
          </a:xfrm>
          <a:prstGeom prst="actionButtonForwardNex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eaLnBrk="1" hangingPunct="1"/>
            <a:endParaRPr lang="vi-VN" altLang="en-US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0487" name="AutoShape 31">
            <a:hlinkClick r:id="" action="ppaction://noaction"/>
          </p:cNvPr>
          <p:cNvSpPr/>
          <p:nvPr/>
        </p:nvSpPr>
        <p:spPr>
          <a:xfrm>
            <a:off x="228600" y="6248400"/>
            <a:ext cx="533400" cy="609600"/>
          </a:xfrm>
          <a:prstGeom prst="actionButtonBlank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eaLnBrk="1" hangingPunct="1"/>
            <a:endParaRPr lang="vi-VN" altLang="en-US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0488" name="AutoShape 32">
            <a:hlinkClick r:id="" action="ppaction://noaction"/>
          </p:cNvPr>
          <p:cNvSpPr/>
          <p:nvPr/>
        </p:nvSpPr>
        <p:spPr>
          <a:xfrm>
            <a:off x="1143000" y="6248400"/>
            <a:ext cx="457200" cy="609600"/>
          </a:xfrm>
          <a:prstGeom prst="actionButtonBlank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eaLnBrk="1" hangingPunct="1"/>
            <a:endParaRPr lang="vi-VN" altLang="en-US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0489" name="Picture 19" descr="J01240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381000" y="4419600"/>
            <a:ext cx="28194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0" name="Picture 19" descr="J01240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4922117">
            <a:off x="6738938" y="280988"/>
            <a:ext cx="2819400" cy="2057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8" presetClass="emp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TextEdit="1"/>
          </p:cNvSpPr>
          <p:nvPr/>
        </p:nvSpPr>
        <p:spPr>
          <a:xfrm>
            <a:off x="0" y="1844675"/>
            <a:ext cx="878522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Phần chơi thứ nhất:</a:t>
            </a:r>
          </a:p>
          <a:p>
            <a:pPr algn="ctr"/>
            <a:r>
              <a:rPr 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“Ai thông minh”</a:t>
            </a:r>
          </a:p>
        </p:txBody>
      </p:sp>
      <p:pic>
        <p:nvPicPr>
          <p:cNvPr id="184323" name="Picture 3" descr="Firewrk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6375" y="2997200"/>
            <a:ext cx="2093913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24" name="Picture 4" descr="Firewrk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981200" cy="1938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25" name="Picture 5" descr="Firewrk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2800" y="0"/>
            <a:ext cx="1981200" cy="1938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26" name="Picture 6" descr="Firewrk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525" y="3068638"/>
            <a:ext cx="2093913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27" name="Picture 7" descr="Firewrk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2800" y="4919663"/>
            <a:ext cx="1981200" cy="1938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28" name="Picture 8" descr="Firewrk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8400" y="4581525"/>
            <a:ext cx="1981200" cy="1938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29" name="Picture 9" descr="Firewrk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388" y="4919663"/>
            <a:ext cx="1981200" cy="1938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30" name="Picture 10" descr="Firewrk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1275" y="0"/>
            <a:ext cx="2093913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Bé Khỏe Bé Ngoan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22538" y="5384800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tro choi am nhac ng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8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18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506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grpSp>
        <p:nvGrpSpPr>
          <p:cNvPr id="21507" name="Group 3"/>
          <p:cNvGrpSpPr/>
          <p:nvPr/>
        </p:nvGrpSpPr>
        <p:grpSpPr>
          <a:xfrm>
            <a:off x="0" y="0"/>
            <a:ext cx="9144000" cy="6858000"/>
            <a:chOff x="0" y="-48"/>
            <a:chExt cx="5760" cy="4368"/>
          </a:xfrm>
        </p:grpSpPr>
        <p:pic>
          <p:nvPicPr>
            <p:cNvPr id="21513" name="Picture 10" descr="C:\Users\NGOCTHANH\Desktop\anh dep\18541558_61673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4638" y="-318"/>
              <a:ext cx="480" cy="1020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1514" name="Group 5"/>
            <p:cNvGrpSpPr/>
            <p:nvPr/>
          </p:nvGrpSpPr>
          <p:grpSpPr>
            <a:xfrm>
              <a:off x="0" y="144"/>
              <a:ext cx="480" cy="4176"/>
              <a:chOff x="0" y="144"/>
              <a:chExt cx="480" cy="4176"/>
            </a:xfrm>
          </p:grpSpPr>
          <p:pic>
            <p:nvPicPr>
              <p:cNvPr id="21531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600738">
                <a:off x="0" y="1200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1532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-10593518">
                <a:off x="0" y="3300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1533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600738">
                <a:off x="0" y="2208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1534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600738">
                <a:off x="0" y="144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21515" name="Group 10"/>
            <p:cNvGrpSpPr/>
            <p:nvPr/>
          </p:nvGrpSpPr>
          <p:grpSpPr>
            <a:xfrm>
              <a:off x="5280" y="0"/>
              <a:ext cx="480" cy="4176"/>
              <a:chOff x="0" y="144"/>
              <a:chExt cx="480" cy="4176"/>
            </a:xfrm>
          </p:grpSpPr>
          <p:pic>
            <p:nvPicPr>
              <p:cNvPr id="21527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600738">
                <a:off x="0" y="1200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1528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-10593518">
                <a:off x="0" y="3300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1529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600738">
                <a:off x="0" y="2208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1530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600738">
                <a:off x="0" y="144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21516" name="Group 15"/>
            <p:cNvGrpSpPr/>
            <p:nvPr/>
          </p:nvGrpSpPr>
          <p:grpSpPr>
            <a:xfrm rot="5400000">
              <a:off x="2040" y="-1848"/>
              <a:ext cx="480" cy="4176"/>
              <a:chOff x="0" y="144"/>
              <a:chExt cx="480" cy="4176"/>
            </a:xfrm>
          </p:grpSpPr>
          <p:pic>
            <p:nvPicPr>
              <p:cNvPr id="21523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600738">
                <a:off x="0" y="1200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1524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-10593518">
                <a:off x="0" y="3300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1525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600738">
                <a:off x="0" y="2208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1526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600738">
                <a:off x="0" y="144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21517" name="Picture 10" descr="C:\Users\NGOCTHANH\Desktop\anh dep\18541558_61673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4782" y="3570"/>
              <a:ext cx="480" cy="1020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1518" name="Group 21"/>
            <p:cNvGrpSpPr/>
            <p:nvPr/>
          </p:nvGrpSpPr>
          <p:grpSpPr>
            <a:xfrm rot="5400000">
              <a:off x="2184" y="1992"/>
              <a:ext cx="480" cy="4176"/>
              <a:chOff x="0" y="144"/>
              <a:chExt cx="480" cy="4176"/>
            </a:xfrm>
          </p:grpSpPr>
          <p:pic>
            <p:nvPicPr>
              <p:cNvPr id="21519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600738">
                <a:off x="0" y="1200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1520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-10593518">
                <a:off x="0" y="3300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1521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600738">
                <a:off x="0" y="2208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1522" name="Picture 10" descr="C:\Users\NGOCTHANH\Desktop\anh dep\18541558_61673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600738">
                <a:off x="0" y="144"/>
                <a:ext cx="480" cy="102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pic>
        <p:nvPicPr>
          <p:cNvPr id="21508" name="Picture 26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14600" cy="2505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27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629400" y="4352925"/>
            <a:ext cx="2514600" cy="2505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Picture 28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0" y="4352925"/>
            <a:ext cx="2514600" cy="2505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1" name="Picture 29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710363" y="0"/>
            <a:ext cx="2514600" cy="2505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494" name="Rectangle 30"/>
          <p:cNvSpPr/>
          <p:nvPr/>
        </p:nvSpPr>
        <p:spPr>
          <a:xfrm>
            <a:off x="1066800" y="1752600"/>
            <a:ext cx="7239000" cy="2554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Char char="•"/>
            </a:pPr>
            <a:r>
              <a:rPr lang="en-US" altLang="en-US" sz="4800" dirty="0">
                <a:latin typeface="Cambria Math" panose="02040503050406030204" pitchFamily="18" charset="0"/>
                <a:cs typeface="Arial" panose="020B0604020202020204" pitchFamily="34" charset="0"/>
              </a:rPr>
              <a:t>TRÒ CHƠI;</a:t>
            </a:r>
          </a:p>
          <a:p>
            <a:pPr>
              <a:buChar char="•"/>
            </a:pP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Zíc zắc cùng bé yêu</a:t>
            </a:r>
          </a:p>
          <a:p>
            <a:pPr>
              <a:buChar char="•"/>
            </a:pPr>
            <a:r>
              <a:rPr lang="en-US" altLang="en-US" sz="3200" dirty="0">
                <a:solidFill>
                  <a:srgbClr val="00B0F0"/>
                </a:solidFill>
                <a:latin typeface="Cambria Math" panose="02040503050406030204" pitchFamily="18" charset="0"/>
                <a:cs typeface="Arial" panose="020B0604020202020204" pitchFamily="34" charset="0"/>
              </a:rPr>
              <a:t>Khi quân zíc zắc thả v</a:t>
            </a:r>
            <a:r>
              <a:rPr lang="en-US" altLang="en-US" sz="3200" dirty="0">
                <a:solidFill>
                  <a:srgbClr val="00B0F0"/>
                </a:solidFill>
                <a:latin typeface="Cambria Math" panose="02040503050406030204" pitchFamily="18" charset="0"/>
                <a:ea typeface="Arial" panose="020B0604020202020204" pitchFamily="34" charset="0"/>
              </a:rPr>
              <a:t>à</a:t>
            </a:r>
            <a:r>
              <a:rPr lang="en-US" altLang="en-US" sz="3200" dirty="0">
                <a:solidFill>
                  <a:srgbClr val="00B0F0"/>
                </a:solidFill>
                <a:latin typeface="Cambria Math" panose="02040503050406030204" pitchFamily="18" charset="0"/>
                <a:cs typeface="Arial" panose="020B0604020202020204" pitchFamily="34" charset="0"/>
              </a:rPr>
              <a:t>o chữ n</a:t>
            </a:r>
            <a:r>
              <a:rPr lang="en-US" altLang="en-US" sz="3200" dirty="0">
                <a:solidFill>
                  <a:srgbClr val="00B0F0"/>
                </a:solidFill>
                <a:latin typeface="Cambria Math" panose="02040503050406030204" pitchFamily="18" charset="0"/>
                <a:ea typeface="Arial" panose="020B0604020202020204" pitchFamily="34" charset="0"/>
              </a:rPr>
              <a:t>à</a:t>
            </a:r>
            <a:r>
              <a:rPr lang="en-US" altLang="en-US" sz="3200" dirty="0">
                <a:solidFill>
                  <a:srgbClr val="00B0F0"/>
                </a:solidFill>
                <a:latin typeface="Cambria Math" panose="02040503050406030204" pitchFamily="18" charset="0"/>
                <a:cs typeface="Arial" panose="020B0604020202020204" pitchFamily="34" charset="0"/>
              </a:rPr>
              <a:t>o thì bé phải đọc to chữ cái đó.</a:t>
            </a:r>
            <a:endParaRPr lang="en-US" altLang="en-US" sz="3200" dirty="0">
              <a:solidFill>
                <a:srgbClr val="00B0F0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2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2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EEA3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endParaRPr lang="en-US" altLang="en-US" sz="28000" dirty="0">
              <a:solidFill>
                <a:schemeClr val="accent2"/>
              </a:solidFill>
              <a:latin typeface=".VnAvant" pitchFamily="34" charset="0"/>
              <a:ea typeface="Arial" panose="020B0604020202020204" pitchFamily="34" charset="0"/>
            </a:endParaRPr>
          </a:p>
        </p:txBody>
      </p:sp>
      <p:sp>
        <p:nvSpPr>
          <p:cNvPr id="22531" name="Rectangle 4"/>
          <p:cNvSpPr/>
          <p:nvPr/>
        </p:nvSpPr>
        <p:spPr>
          <a:xfrm>
            <a:off x="152400" y="1181100"/>
            <a:ext cx="8839200" cy="5715000"/>
          </a:xfrm>
          <a:prstGeom prst="rect">
            <a:avLst/>
          </a:prstGeom>
          <a:solidFill>
            <a:srgbClr val="43E15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532" name="Line 5"/>
          <p:cNvSpPr/>
          <p:nvPr/>
        </p:nvSpPr>
        <p:spPr>
          <a:xfrm>
            <a:off x="533400" y="1143000"/>
            <a:ext cx="76200" cy="4419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33" name="Line 6"/>
          <p:cNvSpPr/>
          <p:nvPr/>
        </p:nvSpPr>
        <p:spPr>
          <a:xfrm>
            <a:off x="3276600" y="1143000"/>
            <a:ext cx="76200" cy="4419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34" name="Line 7"/>
          <p:cNvSpPr/>
          <p:nvPr/>
        </p:nvSpPr>
        <p:spPr>
          <a:xfrm>
            <a:off x="3657600" y="1143000"/>
            <a:ext cx="76200" cy="5715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35" name="Line 8"/>
          <p:cNvSpPr/>
          <p:nvPr/>
        </p:nvSpPr>
        <p:spPr>
          <a:xfrm>
            <a:off x="4038600" y="1143000"/>
            <a:ext cx="76200" cy="4419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36" name="Line 9"/>
          <p:cNvSpPr/>
          <p:nvPr/>
        </p:nvSpPr>
        <p:spPr>
          <a:xfrm>
            <a:off x="4419600" y="1143000"/>
            <a:ext cx="76200" cy="4419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37" name="Line 10"/>
          <p:cNvSpPr/>
          <p:nvPr/>
        </p:nvSpPr>
        <p:spPr>
          <a:xfrm>
            <a:off x="4876800" y="1143000"/>
            <a:ext cx="76200" cy="5715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38" name="Line 11"/>
          <p:cNvSpPr/>
          <p:nvPr/>
        </p:nvSpPr>
        <p:spPr>
          <a:xfrm>
            <a:off x="5334000" y="1066800"/>
            <a:ext cx="76200" cy="4495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39" name="Line 12"/>
          <p:cNvSpPr/>
          <p:nvPr/>
        </p:nvSpPr>
        <p:spPr>
          <a:xfrm>
            <a:off x="5715000" y="1143000"/>
            <a:ext cx="76200" cy="4419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40" name="Line 13"/>
          <p:cNvSpPr/>
          <p:nvPr/>
        </p:nvSpPr>
        <p:spPr>
          <a:xfrm>
            <a:off x="6172200" y="1143000"/>
            <a:ext cx="76200" cy="5715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41" name="Line 14"/>
          <p:cNvSpPr/>
          <p:nvPr/>
        </p:nvSpPr>
        <p:spPr>
          <a:xfrm>
            <a:off x="6629400" y="1143000"/>
            <a:ext cx="76200" cy="4419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42" name="Line 15"/>
          <p:cNvSpPr/>
          <p:nvPr/>
        </p:nvSpPr>
        <p:spPr>
          <a:xfrm>
            <a:off x="7086600" y="1143000"/>
            <a:ext cx="76200" cy="4419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43" name="Line 16"/>
          <p:cNvSpPr/>
          <p:nvPr/>
        </p:nvSpPr>
        <p:spPr>
          <a:xfrm>
            <a:off x="7467600" y="1143000"/>
            <a:ext cx="76200" cy="5715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44" name="Line 17"/>
          <p:cNvSpPr/>
          <p:nvPr/>
        </p:nvSpPr>
        <p:spPr>
          <a:xfrm>
            <a:off x="7848600" y="1143000"/>
            <a:ext cx="76200" cy="4419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45" name="Line 18"/>
          <p:cNvSpPr/>
          <p:nvPr/>
        </p:nvSpPr>
        <p:spPr>
          <a:xfrm>
            <a:off x="8229600" y="1143000"/>
            <a:ext cx="76200" cy="4419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46" name="Line 19"/>
          <p:cNvSpPr/>
          <p:nvPr/>
        </p:nvSpPr>
        <p:spPr>
          <a:xfrm>
            <a:off x="8610600" y="1066800"/>
            <a:ext cx="76200" cy="4495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47" name="Line 20"/>
          <p:cNvSpPr/>
          <p:nvPr/>
        </p:nvSpPr>
        <p:spPr>
          <a:xfrm>
            <a:off x="1371600" y="1143000"/>
            <a:ext cx="76200" cy="5715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48" name="Line 21"/>
          <p:cNvSpPr/>
          <p:nvPr/>
        </p:nvSpPr>
        <p:spPr>
          <a:xfrm>
            <a:off x="1752600" y="1143000"/>
            <a:ext cx="76200" cy="4419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49" name="Line 22"/>
          <p:cNvSpPr/>
          <p:nvPr/>
        </p:nvSpPr>
        <p:spPr>
          <a:xfrm>
            <a:off x="2133600" y="1143000"/>
            <a:ext cx="76200" cy="4419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50" name="Line 23"/>
          <p:cNvSpPr/>
          <p:nvPr/>
        </p:nvSpPr>
        <p:spPr>
          <a:xfrm>
            <a:off x="2514600" y="1143000"/>
            <a:ext cx="76200" cy="5715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51" name="Line 24"/>
          <p:cNvSpPr/>
          <p:nvPr/>
        </p:nvSpPr>
        <p:spPr>
          <a:xfrm>
            <a:off x="2895600" y="1143000"/>
            <a:ext cx="76200" cy="4419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52" name="Line 25"/>
          <p:cNvSpPr/>
          <p:nvPr/>
        </p:nvSpPr>
        <p:spPr>
          <a:xfrm>
            <a:off x="914400" y="1143000"/>
            <a:ext cx="76200" cy="4495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53" name="Line 26"/>
          <p:cNvSpPr/>
          <p:nvPr/>
        </p:nvSpPr>
        <p:spPr>
          <a:xfrm>
            <a:off x="152400" y="1981200"/>
            <a:ext cx="8839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54" name="Line 27"/>
          <p:cNvSpPr/>
          <p:nvPr/>
        </p:nvSpPr>
        <p:spPr>
          <a:xfrm>
            <a:off x="152400" y="1752600"/>
            <a:ext cx="8839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55" name="Line 28"/>
          <p:cNvSpPr/>
          <p:nvPr/>
        </p:nvSpPr>
        <p:spPr>
          <a:xfrm>
            <a:off x="152400" y="2286000"/>
            <a:ext cx="8839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56" name="Line 29"/>
          <p:cNvSpPr/>
          <p:nvPr/>
        </p:nvSpPr>
        <p:spPr>
          <a:xfrm>
            <a:off x="152400" y="2590800"/>
            <a:ext cx="8839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57" name="Line 30"/>
          <p:cNvSpPr/>
          <p:nvPr/>
        </p:nvSpPr>
        <p:spPr>
          <a:xfrm>
            <a:off x="152400" y="2895600"/>
            <a:ext cx="8839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58" name="Line 31"/>
          <p:cNvSpPr/>
          <p:nvPr/>
        </p:nvSpPr>
        <p:spPr>
          <a:xfrm>
            <a:off x="228600" y="2895600"/>
            <a:ext cx="8839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59" name="Line 32"/>
          <p:cNvSpPr/>
          <p:nvPr/>
        </p:nvSpPr>
        <p:spPr>
          <a:xfrm>
            <a:off x="152400" y="3505200"/>
            <a:ext cx="8839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60" name="Line 33"/>
          <p:cNvSpPr/>
          <p:nvPr/>
        </p:nvSpPr>
        <p:spPr>
          <a:xfrm>
            <a:off x="152400" y="3810000"/>
            <a:ext cx="8839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61" name="Line 34"/>
          <p:cNvSpPr/>
          <p:nvPr/>
        </p:nvSpPr>
        <p:spPr>
          <a:xfrm>
            <a:off x="152400" y="4114800"/>
            <a:ext cx="8839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62" name="Line 35"/>
          <p:cNvSpPr/>
          <p:nvPr/>
        </p:nvSpPr>
        <p:spPr>
          <a:xfrm>
            <a:off x="152400" y="4419600"/>
            <a:ext cx="8839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63" name="Line 36"/>
          <p:cNvSpPr/>
          <p:nvPr/>
        </p:nvSpPr>
        <p:spPr>
          <a:xfrm>
            <a:off x="152400" y="4800600"/>
            <a:ext cx="8839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64" name="Line 37"/>
          <p:cNvSpPr/>
          <p:nvPr/>
        </p:nvSpPr>
        <p:spPr>
          <a:xfrm>
            <a:off x="152400" y="5181600"/>
            <a:ext cx="8839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65" name="Line 38"/>
          <p:cNvSpPr/>
          <p:nvPr/>
        </p:nvSpPr>
        <p:spPr>
          <a:xfrm>
            <a:off x="152400" y="5562600"/>
            <a:ext cx="8839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66" name="Line 39"/>
          <p:cNvSpPr/>
          <p:nvPr/>
        </p:nvSpPr>
        <p:spPr>
          <a:xfrm>
            <a:off x="152400" y="1447800"/>
            <a:ext cx="8839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67" name="Oval 40"/>
          <p:cNvSpPr/>
          <p:nvPr/>
        </p:nvSpPr>
        <p:spPr>
          <a:xfrm>
            <a:off x="1676400" y="16002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568" name="Oval 41"/>
          <p:cNvSpPr/>
          <p:nvPr/>
        </p:nvSpPr>
        <p:spPr>
          <a:xfrm>
            <a:off x="8610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569" name="Oval 42"/>
          <p:cNvSpPr/>
          <p:nvPr/>
        </p:nvSpPr>
        <p:spPr>
          <a:xfrm>
            <a:off x="7848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570" name="Oval 43"/>
          <p:cNvSpPr/>
          <p:nvPr/>
        </p:nvSpPr>
        <p:spPr>
          <a:xfrm>
            <a:off x="7086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571" name="Oval 44"/>
          <p:cNvSpPr/>
          <p:nvPr/>
        </p:nvSpPr>
        <p:spPr>
          <a:xfrm>
            <a:off x="6172200" y="4724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572" name="Oval 45"/>
          <p:cNvSpPr/>
          <p:nvPr/>
        </p:nvSpPr>
        <p:spPr>
          <a:xfrm>
            <a:off x="5334000" y="4724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573" name="Oval 46"/>
          <p:cNvSpPr/>
          <p:nvPr/>
        </p:nvSpPr>
        <p:spPr>
          <a:xfrm>
            <a:off x="4419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574" name="Oval 47"/>
          <p:cNvSpPr/>
          <p:nvPr/>
        </p:nvSpPr>
        <p:spPr>
          <a:xfrm>
            <a:off x="3657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575" name="Oval 48"/>
          <p:cNvSpPr/>
          <p:nvPr/>
        </p:nvSpPr>
        <p:spPr>
          <a:xfrm>
            <a:off x="2895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576" name="Oval 49"/>
          <p:cNvSpPr/>
          <p:nvPr/>
        </p:nvSpPr>
        <p:spPr>
          <a:xfrm>
            <a:off x="2133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577" name="Oval 50"/>
          <p:cNvSpPr/>
          <p:nvPr/>
        </p:nvSpPr>
        <p:spPr>
          <a:xfrm>
            <a:off x="457200" y="4724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578" name="Oval 51"/>
          <p:cNvSpPr/>
          <p:nvPr/>
        </p:nvSpPr>
        <p:spPr>
          <a:xfrm>
            <a:off x="1371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579" name="Oval 52"/>
          <p:cNvSpPr/>
          <p:nvPr/>
        </p:nvSpPr>
        <p:spPr>
          <a:xfrm>
            <a:off x="8839200" y="54102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580" name="Oval 53"/>
          <p:cNvSpPr/>
          <p:nvPr/>
        </p:nvSpPr>
        <p:spPr>
          <a:xfrm>
            <a:off x="8229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581" name="Oval 54"/>
          <p:cNvSpPr/>
          <p:nvPr/>
        </p:nvSpPr>
        <p:spPr>
          <a:xfrm>
            <a:off x="7467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582" name="Oval 55"/>
          <p:cNvSpPr/>
          <p:nvPr/>
        </p:nvSpPr>
        <p:spPr>
          <a:xfrm>
            <a:off x="6629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583" name="Oval 56"/>
          <p:cNvSpPr/>
          <p:nvPr/>
        </p:nvSpPr>
        <p:spPr>
          <a:xfrm>
            <a:off x="5715000" y="5486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584" name="Oval 57"/>
          <p:cNvSpPr/>
          <p:nvPr/>
        </p:nvSpPr>
        <p:spPr>
          <a:xfrm>
            <a:off x="4876800" y="54102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585" name="Oval 58"/>
          <p:cNvSpPr/>
          <p:nvPr/>
        </p:nvSpPr>
        <p:spPr>
          <a:xfrm>
            <a:off x="4038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586" name="Oval 59"/>
          <p:cNvSpPr/>
          <p:nvPr/>
        </p:nvSpPr>
        <p:spPr>
          <a:xfrm>
            <a:off x="3200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587" name="Oval 60"/>
          <p:cNvSpPr/>
          <p:nvPr/>
        </p:nvSpPr>
        <p:spPr>
          <a:xfrm>
            <a:off x="2514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588" name="Oval 61"/>
          <p:cNvSpPr/>
          <p:nvPr/>
        </p:nvSpPr>
        <p:spPr>
          <a:xfrm>
            <a:off x="1752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589" name="Oval 62"/>
          <p:cNvSpPr/>
          <p:nvPr/>
        </p:nvSpPr>
        <p:spPr>
          <a:xfrm>
            <a:off x="914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590" name="Oval 63"/>
          <p:cNvSpPr/>
          <p:nvPr/>
        </p:nvSpPr>
        <p:spPr>
          <a:xfrm>
            <a:off x="152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591" name="Oval 64"/>
          <p:cNvSpPr/>
          <p:nvPr/>
        </p:nvSpPr>
        <p:spPr>
          <a:xfrm>
            <a:off x="6096000" y="34290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592" name="Oval 65"/>
          <p:cNvSpPr/>
          <p:nvPr/>
        </p:nvSpPr>
        <p:spPr>
          <a:xfrm>
            <a:off x="5334000" y="34290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593" name="Oval 66"/>
          <p:cNvSpPr/>
          <p:nvPr/>
        </p:nvSpPr>
        <p:spPr>
          <a:xfrm>
            <a:off x="4419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594" name="Oval 67"/>
          <p:cNvSpPr/>
          <p:nvPr/>
        </p:nvSpPr>
        <p:spPr>
          <a:xfrm>
            <a:off x="3657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595" name="Oval 68"/>
          <p:cNvSpPr/>
          <p:nvPr/>
        </p:nvSpPr>
        <p:spPr>
          <a:xfrm>
            <a:off x="2819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596" name="Oval 69"/>
          <p:cNvSpPr/>
          <p:nvPr/>
        </p:nvSpPr>
        <p:spPr>
          <a:xfrm>
            <a:off x="2057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597" name="Oval 70"/>
          <p:cNvSpPr/>
          <p:nvPr/>
        </p:nvSpPr>
        <p:spPr>
          <a:xfrm>
            <a:off x="1371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598" name="Oval 71"/>
          <p:cNvSpPr/>
          <p:nvPr/>
        </p:nvSpPr>
        <p:spPr>
          <a:xfrm>
            <a:off x="457200" y="34290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599" name="Oval 72"/>
          <p:cNvSpPr/>
          <p:nvPr/>
        </p:nvSpPr>
        <p:spPr>
          <a:xfrm>
            <a:off x="152400" y="3962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600" name="Oval 73"/>
          <p:cNvSpPr/>
          <p:nvPr/>
        </p:nvSpPr>
        <p:spPr>
          <a:xfrm>
            <a:off x="914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601" name="Oval 74"/>
          <p:cNvSpPr/>
          <p:nvPr/>
        </p:nvSpPr>
        <p:spPr>
          <a:xfrm>
            <a:off x="1752600" y="41148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602" name="Oval 75"/>
          <p:cNvSpPr/>
          <p:nvPr/>
        </p:nvSpPr>
        <p:spPr>
          <a:xfrm>
            <a:off x="2438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603" name="Oval 76"/>
          <p:cNvSpPr/>
          <p:nvPr/>
        </p:nvSpPr>
        <p:spPr>
          <a:xfrm>
            <a:off x="3276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604" name="Oval 77"/>
          <p:cNvSpPr/>
          <p:nvPr/>
        </p:nvSpPr>
        <p:spPr>
          <a:xfrm>
            <a:off x="3962400" y="3962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605" name="Oval 78"/>
          <p:cNvSpPr/>
          <p:nvPr/>
        </p:nvSpPr>
        <p:spPr>
          <a:xfrm>
            <a:off x="4800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606" name="Oval 79"/>
          <p:cNvSpPr/>
          <p:nvPr/>
        </p:nvSpPr>
        <p:spPr>
          <a:xfrm>
            <a:off x="5715000" y="40386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607" name="Oval 80"/>
          <p:cNvSpPr/>
          <p:nvPr/>
        </p:nvSpPr>
        <p:spPr>
          <a:xfrm>
            <a:off x="6629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608" name="Oval 81"/>
          <p:cNvSpPr/>
          <p:nvPr/>
        </p:nvSpPr>
        <p:spPr>
          <a:xfrm>
            <a:off x="7391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609" name="Oval 82"/>
          <p:cNvSpPr/>
          <p:nvPr/>
        </p:nvSpPr>
        <p:spPr>
          <a:xfrm>
            <a:off x="8229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610" name="Oval 83"/>
          <p:cNvSpPr/>
          <p:nvPr/>
        </p:nvSpPr>
        <p:spPr>
          <a:xfrm>
            <a:off x="8839200" y="40386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611" name="Oval 84"/>
          <p:cNvSpPr/>
          <p:nvPr/>
        </p:nvSpPr>
        <p:spPr>
          <a:xfrm>
            <a:off x="7391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612" name="Oval 85"/>
          <p:cNvSpPr/>
          <p:nvPr/>
        </p:nvSpPr>
        <p:spPr>
          <a:xfrm>
            <a:off x="6553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613" name="Oval 86"/>
          <p:cNvSpPr/>
          <p:nvPr/>
        </p:nvSpPr>
        <p:spPr>
          <a:xfrm>
            <a:off x="5638800" y="2819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614" name="Oval 87"/>
          <p:cNvSpPr/>
          <p:nvPr/>
        </p:nvSpPr>
        <p:spPr>
          <a:xfrm>
            <a:off x="4800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615" name="Oval 88"/>
          <p:cNvSpPr/>
          <p:nvPr/>
        </p:nvSpPr>
        <p:spPr>
          <a:xfrm>
            <a:off x="3962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616" name="Oval 89"/>
          <p:cNvSpPr/>
          <p:nvPr/>
        </p:nvSpPr>
        <p:spPr>
          <a:xfrm>
            <a:off x="3200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617" name="Oval 90"/>
          <p:cNvSpPr/>
          <p:nvPr/>
        </p:nvSpPr>
        <p:spPr>
          <a:xfrm>
            <a:off x="2514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618" name="Oval 91"/>
          <p:cNvSpPr/>
          <p:nvPr/>
        </p:nvSpPr>
        <p:spPr>
          <a:xfrm>
            <a:off x="1752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619" name="Oval 92"/>
          <p:cNvSpPr/>
          <p:nvPr/>
        </p:nvSpPr>
        <p:spPr>
          <a:xfrm>
            <a:off x="838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620" name="Oval 93"/>
          <p:cNvSpPr/>
          <p:nvPr/>
        </p:nvSpPr>
        <p:spPr>
          <a:xfrm>
            <a:off x="152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621" name="Oval 94"/>
          <p:cNvSpPr/>
          <p:nvPr/>
        </p:nvSpPr>
        <p:spPr>
          <a:xfrm>
            <a:off x="8610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622" name="Oval 95"/>
          <p:cNvSpPr/>
          <p:nvPr/>
        </p:nvSpPr>
        <p:spPr>
          <a:xfrm>
            <a:off x="7848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623" name="Oval 96"/>
          <p:cNvSpPr/>
          <p:nvPr/>
        </p:nvSpPr>
        <p:spPr>
          <a:xfrm>
            <a:off x="7086600" y="33528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624" name="Oval 97"/>
          <p:cNvSpPr/>
          <p:nvPr/>
        </p:nvSpPr>
        <p:spPr>
          <a:xfrm>
            <a:off x="838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625" name="Oval 98"/>
          <p:cNvSpPr/>
          <p:nvPr/>
        </p:nvSpPr>
        <p:spPr>
          <a:xfrm>
            <a:off x="8534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626" name="Oval 99"/>
          <p:cNvSpPr/>
          <p:nvPr/>
        </p:nvSpPr>
        <p:spPr>
          <a:xfrm>
            <a:off x="7848600" y="21336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627" name="Oval 100"/>
          <p:cNvSpPr/>
          <p:nvPr/>
        </p:nvSpPr>
        <p:spPr>
          <a:xfrm>
            <a:off x="7086600" y="22098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628" name="Oval 101"/>
          <p:cNvSpPr/>
          <p:nvPr/>
        </p:nvSpPr>
        <p:spPr>
          <a:xfrm>
            <a:off x="6096000" y="22098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629" name="Oval 102"/>
          <p:cNvSpPr/>
          <p:nvPr/>
        </p:nvSpPr>
        <p:spPr>
          <a:xfrm>
            <a:off x="5257800" y="22860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630" name="Oval 103"/>
          <p:cNvSpPr/>
          <p:nvPr/>
        </p:nvSpPr>
        <p:spPr>
          <a:xfrm>
            <a:off x="4343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631" name="Oval 104"/>
          <p:cNvSpPr/>
          <p:nvPr/>
        </p:nvSpPr>
        <p:spPr>
          <a:xfrm>
            <a:off x="3581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632" name="Oval 105"/>
          <p:cNvSpPr/>
          <p:nvPr/>
        </p:nvSpPr>
        <p:spPr>
          <a:xfrm>
            <a:off x="2819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633" name="Oval 106"/>
          <p:cNvSpPr/>
          <p:nvPr/>
        </p:nvSpPr>
        <p:spPr>
          <a:xfrm>
            <a:off x="2057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634" name="Oval 107"/>
          <p:cNvSpPr/>
          <p:nvPr/>
        </p:nvSpPr>
        <p:spPr>
          <a:xfrm>
            <a:off x="457200" y="22098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635" name="Oval 108"/>
          <p:cNvSpPr/>
          <p:nvPr/>
        </p:nvSpPr>
        <p:spPr>
          <a:xfrm>
            <a:off x="8839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636" name="Oval 109"/>
          <p:cNvSpPr/>
          <p:nvPr/>
        </p:nvSpPr>
        <p:spPr>
          <a:xfrm>
            <a:off x="8229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637" name="Oval 110"/>
          <p:cNvSpPr/>
          <p:nvPr/>
        </p:nvSpPr>
        <p:spPr>
          <a:xfrm>
            <a:off x="4876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638" name="Oval 111"/>
          <p:cNvSpPr/>
          <p:nvPr/>
        </p:nvSpPr>
        <p:spPr>
          <a:xfrm>
            <a:off x="3962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639" name="Oval 112"/>
          <p:cNvSpPr/>
          <p:nvPr/>
        </p:nvSpPr>
        <p:spPr>
          <a:xfrm>
            <a:off x="3200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640" name="Oval 113"/>
          <p:cNvSpPr/>
          <p:nvPr/>
        </p:nvSpPr>
        <p:spPr>
          <a:xfrm>
            <a:off x="2514600" y="1676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641" name="Oval 114"/>
          <p:cNvSpPr/>
          <p:nvPr/>
        </p:nvSpPr>
        <p:spPr>
          <a:xfrm>
            <a:off x="7391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642" name="Oval 115"/>
          <p:cNvSpPr/>
          <p:nvPr/>
        </p:nvSpPr>
        <p:spPr>
          <a:xfrm>
            <a:off x="6629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643" name="Oval 116"/>
          <p:cNvSpPr/>
          <p:nvPr/>
        </p:nvSpPr>
        <p:spPr>
          <a:xfrm>
            <a:off x="5638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644" name="Oval 117"/>
          <p:cNvSpPr/>
          <p:nvPr/>
        </p:nvSpPr>
        <p:spPr>
          <a:xfrm>
            <a:off x="0" y="1676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645" name="Oval 118"/>
          <p:cNvSpPr/>
          <p:nvPr/>
        </p:nvSpPr>
        <p:spPr>
          <a:xfrm>
            <a:off x="8839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646" name="Oval 119"/>
          <p:cNvSpPr/>
          <p:nvPr/>
        </p:nvSpPr>
        <p:spPr>
          <a:xfrm>
            <a:off x="8153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647" name="Oval 120"/>
          <p:cNvSpPr/>
          <p:nvPr/>
        </p:nvSpPr>
        <p:spPr>
          <a:xfrm>
            <a:off x="6096000" y="10668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648" name="Oval 121"/>
          <p:cNvSpPr/>
          <p:nvPr/>
        </p:nvSpPr>
        <p:spPr>
          <a:xfrm>
            <a:off x="1371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649" name="Oval 122"/>
          <p:cNvSpPr/>
          <p:nvPr/>
        </p:nvSpPr>
        <p:spPr>
          <a:xfrm>
            <a:off x="152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650" name="Oval 123"/>
          <p:cNvSpPr/>
          <p:nvPr/>
        </p:nvSpPr>
        <p:spPr>
          <a:xfrm>
            <a:off x="7010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651" name="Oval 124"/>
          <p:cNvSpPr/>
          <p:nvPr/>
        </p:nvSpPr>
        <p:spPr>
          <a:xfrm>
            <a:off x="7772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652" name="Oval 125"/>
          <p:cNvSpPr/>
          <p:nvPr/>
        </p:nvSpPr>
        <p:spPr>
          <a:xfrm>
            <a:off x="8534400" y="9906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653" name="Oval 126"/>
          <p:cNvSpPr/>
          <p:nvPr/>
        </p:nvSpPr>
        <p:spPr>
          <a:xfrm>
            <a:off x="5257800" y="10668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654" name="Oval 127"/>
          <p:cNvSpPr/>
          <p:nvPr/>
        </p:nvSpPr>
        <p:spPr>
          <a:xfrm>
            <a:off x="4419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655" name="Oval 128"/>
          <p:cNvSpPr/>
          <p:nvPr/>
        </p:nvSpPr>
        <p:spPr>
          <a:xfrm>
            <a:off x="3657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656" name="Oval 129"/>
          <p:cNvSpPr/>
          <p:nvPr/>
        </p:nvSpPr>
        <p:spPr>
          <a:xfrm>
            <a:off x="2819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22657" name="Oval 130"/>
          <p:cNvSpPr/>
          <p:nvPr/>
        </p:nvSpPr>
        <p:spPr>
          <a:xfrm>
            <a:off x="2133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solidFill>
                <a:schemeClr val="tx1"/>
              </a:solidFill>
              <a:latin typeface="Cambria Math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68745" name="AutoShape 137"/>
          <p:cNvSpPr/>
          <p:nvPr/>
        </p:nvSpPr>
        <p:spPr>
          <a:xfrm>
            <a:off x="4572000" y="914400"/>
            <a:ext cx="685800" cy="609600"/>
          </a:xfrm>
          <a:custGeom>
            <a:avLst/>
            <a:gdLst>
              <a:gd name="txL" fmla="*/ 3163 w 21600"/>
              <a:gd name="txT" fmla="*/ 3163 h 21600"/>
              <a:gd name="txR" fmla="*/ 18437 w 21600"/>
              <a:gd name="txB" fmla="*/ 18437 h 21600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00">
              <a:alpha val="100000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68747" name="Picture 139" descr="Slide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778" r="52499" b="8888"/>
          <a:stretch>
            <a:fillRect/>
          </a:stretch>
        </p:blipFill>
        <p:spPr>
          <a:xfrm>
            <a:off x="304800" y="5715000"/>
            <a:ext cx="838200" cy="83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748" name="Picture 140" descr="Slide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33" t="15555" r="45833" b="9999"/>
          <a:stretch>
            <a:fillRect/>
          </a:stretch>
        </p:blipFill>
        <p:spPr>
          <a:xfrm>
            <a:off x="5181600" y="5562600"/>
            <a:ext cx="9144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749" name="Picture 141" descr="Slide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66" t="27777" r="48334" b="13333"/>
          <a:stretch>
            <a:fillRect/>
          </a:stretch>
        </p:blipFill>
        <p:spPr>
          <a:xfrm>
            <a:off x="2590800" y="5715000"/>
            <a:ext cx="9906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750" name="Picture 142" descr="Slide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167" t="8888" r="57500" b="73334"/>
          <a:stretch>
            <a:fillRect/>
          </a:stretch>
        </p:blipFill>
        <p:spPr>
          <a:xfrm>
            <a:off x="1447800" y="5562600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751" name="Picture 143" descr="Slide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166" t="6667" r="59167" b="74445"/>
          <a:stretch>
            <a:fillRect/>
          </a:stretch>
        </p:blipFill>
        <p:spPr>
          <a:xfrm>
            <a:off x="6376988" y="5524500"/>
            <a:ext cx="10668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754" name="Picture 146" descr="Slide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33" t="15555" r="45833" b="9999"/>
          <a:stretch>
            <a:fillRect/>
          </a:stretch>
        </p:blipFill>
        <p:spPr>
          <a:xfrm>
            <a:off x="8001000" y="5638800"/>
            <a:ext cx="9144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755" name="Picture 147" descr="Slide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000" r="59166" b="74445"/>
          <a:stretch>
            <a:fillRect/>
          </a:stretch>
        </p:blipFill>
        <p:spPr>
          <a:xfrm>
            <a:off x="3886200" y="4953000"/>
            <a:ext cx="990600" cy="1752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8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8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8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8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8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8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58 0.02636 C -0.08906 0.02567 -0.13472 0.02544 -0.18021 0.02428 C -0.1849 0.02405 -0.19444 0.0222 -0.19444 0.02243 C -0.1908 0.03653 -0.19115 0.05272 -0.19601 0.06659 C -0.21927 0.06659 -0.24253 0.06659 -0.2658 0.06659 C -0.26979 0.07168 -0.27083 0.07723 -0.27378 0.08347 C -0.27378 0.08393 -0.27517 0.09942 -0.27691 0.10243 C -0.27917 0.10636 -0.2849 0.11307 -0.2849 0.1133 C -0.28611 0.12671 -0.28872 0.16162 -0.30399 0.16162 C -0.30087 0.16231 -0.2974 0.16208 -0.29444 0.1637 C -0.28924 0.16625 -0.28889 0.17989 -0.28802 0.18497 C -0.28299 0.2148 -0.28333 0.20463 -0.28333 0.24625 C -0.29288 0.24948 -0.3059 0.25226 -0.3151 0.25896 C -0.32552 0.26636 -0.32587 0.26844 -0.33733 0.27168 C -0.34201 0.27584 -0.34757 0.27885 -0.35156 0.28416 C -0.35469 0.28833 -0.35955 0.29619 -0.36424 0.29896 C -0.37378 0.30474 -0.3809 0.3059 -0.39132 0.30752 C -0.39653 0.30983 -0.39601 0.30752 -0.39601 0.31168 C -0.38559 0.31399 -0.38559 0.31376 -0.38021 0.3244 C -0.37726 0.33896 -0.37812 0.35399 -0.37535 0.36879 C -0.37639 0.38197 -0.38125 0.40786 -0.3691 0.41318 C -0.36545 0.41781 -0.36493 0.42197 -0.36267 0.42798 C -0.39549 0.42867 -0.4283 0.4289 -0.46111 0.43006 C -0.4691 0.43029 -0.4776 0.43168 -0.4849 0.43653 C -0.49219 0.44139 -0.49601 0.44786 -0.50243 0.45341 C -0.50035 0.47561 -0.49913 0.4844 -0.49913 0.50844 C -0.4901 0.54474 -0.49444 0.58497 -0.49757 0.62243 C -0.49757 0.63098 -0.5375 0.85318 -0.4849 0.80648 C -0.48038 0.79723 -0.47361 0.79399 -0.46736 0.78729 C -0.46597 0.78567 -0.46319 0.78544 -0.46267 0.78312 C -0.46146 0.77711 -0.46267 0.77041 -0.46267 0.76416 " pathEditMode="relative" rAng="0" ptsTypes="ffffffffffffffffffffffffffffffA">
                                      <p:cBhvr>
                                        <p:cTn id="41" dur="3000" fill="hold"/>
                                        <p:tgtEl>
                                          <p:spTgt spid="687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00" y="41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17 0.10995 C 0.09514 0.11134 0.10833 0.11342 0.12361 0.1162 C 0.13142 0.11944 0.13924 0.12106 0.1474 0.12268 C 0.15226 0.12685 0.15486 0.13148 0.15851 0.13727 C 0.15972 0.13935 0.16181 0.14352 0.16181 0.14375 C 0.15972 0.14907 0.15799 0.15509 0.15538 0.16041 C 0.1533 0.16458 0.14896 0.17315 0.14896 0.17338 C 0.14618 0.18842 0.13958 0.2 0.1316 0.21134 C 0.13108 0.21412 0.13108 0.21713 0.13003 0.21967 C 0.12934 0.22153 0.12743 0.22199 0.12674 0.22384 C 0.11962 0.24259 0.12674 0.23241 0.12205 0.23866 C 0.14549 0.22847 0.1651 0.23565 0.18872 0.23866 C 0.19531 0.24097 0.20139 0.24375 0.20781 0.24722 C 0.21684 0.25949 0.21215 0.25625 0.22049 0.25995 C 0.23229 0.27569 0.22813 0.26921 0.23958 0.27893 C 0.24809 0.29676 0.24722 0.30648 0.26649 0.30648 C 0.2651 0.32083 0.26372 0.34398 0.25382 0.35278 C 0.25191 0.35671 0.24913 0.35949 0.2474 0.36342 C 0.24653 0.36528 0.2467 0.36782 0.24583 0.36967 C 0.24063 0.38217 0.23524 0.39097 0.22361 0.39097 C 0.23038 0.39676 0.23524 0.40046 0.24115 0.40787 C 0.24444 0.42106 0.25208 0.43241 0.25851 0.44375 C 0.26094 0.45393 0.26007 0.48194 0.27292 0.48194 C 0.26493 0.48703 0.2592 0.49004 0.25226 0.49676 C 0.23854 0.50995 0.22969 0.52477 0.2125 0.52847 C 0.20625 0.53125 0.19913 0.53472 0.1934 0.53889 C 0.18472 0.54537 0.17917 0.55578 0.16962 0.55995 C 0.16389 0.57199 0.15556 0.57083 0.14583 0.57268 C 0.14427 0.57338 0.14253 0.57361 0.14115 0.57477 C 0.13524 0.5794 0.1401 0.57893 0.13628 0.57893 C 0.13889 0.62268 0.14965 0.67708 0.1316 0.71458 C 0.12726 0.73773 0.13333 0.70926 0.12674 0.7294 C 0.12361 0.73842 0.12483 0.74768 0.12049 0.75648 C 0.12188 0.77407 0.12396 0.79213 0.12674 0.80949 C 0.1276 0.81481 0.1316 0.81759 0.1316 0.82222 L 0.15538 0.80532 " pathEditMode="relative" rAng="0" ptsTypes="ffffffffffffffffffffffffffffffffffAA">
                                      <p:cBhvr>
                                        <p:cTn id="45" dur="3000" fill="hold"/>
                                        <p:tgtEl>
                                          <p:spTgt spid="687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0" y="35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0.0333 C 0.07813 0.04948 0.13993 0.03746 0.19253 0.03746 C 0.19688 0.04278 0.20174 0.05087 0.20694 0.05434 C 0.21997 0.06289 0.24045 0.06197 0.25295 0.06289 C 0.2566 0.06451 0.26059 0.06474 0.26406 0.06705 C 0.26632 0.06867 0.26806 0.07145 0.27031 0.0733 C 0.27882 0.07977 0.27274 0.07237 0.27674 0.07769 C 0.27378 0.08948 0.26927 0.09827 0.26563 0.10937 C 0.26424 0.11353 0.2625 0.12208 0.2625 0.12231 C 0.26198 0.12763 0.26198 0.13341 0.26076 0.13896 C 0.2599 0.14335 0.25139 0.16208 0.25139 0.16648 C 0.25295 0.1637 0.25365 0.15954 0.25608 0.15792 C 0.25747 0.157 0.2592 0.15908 0.26076 0.16 C 0.27049 0.16555 0.26441 0.1637 0.27517 0.17064 C 0.28802 0.17919 0.30139 0.18729 0.31476 0.19399 C 0.32465 0.19908 0.33125 0.20948 0.34184 0.21295 C 0.34774 0.21827 0.35208 0.21942 0.3592 0.22127 C 0.36372 0.22729 0.36528 0.23075 0.37031 0.23607 C 0.37483 0.24093 0.3717 0.24046 0.37517 0.24046 C 0.37622 0.24463 0.37882 0.24879 0.3783 0.25318 C 0.3776 0.25804 0.37188 0.26567 0.37188 0.2659 C 0.36771 0.28856 0.37396 0.26081 0.36563 0.28023 C 0.36024 0.29295 0.36719 0.28463 0.3625 0.29526 C 0.35677 0.30775 0.34757 0.31838 0.33698 0.32278 C 0.33524 0.33018 0.33663 0.32763 0.33385 0.33133 C 0.33681 0.33388 0.34045 0.33503 0.3434 0.33757 C 0.34531 0.33919 0.34635 0.3422 0.34809 0.34405 C 0.35486 0.35168 0.36337 0.35607 0.37188 0.35885 C 0.37795 0.36393 0.3842 0.36902 0.39097 0.37156 C 0.39583 0.38127 0.40156 0.39307 0.41007 0.39677 C 0.41476 0.40648 0.41788 0.40971 0.42274 0.41804 C 0.42396 0.42012 0.42431 0.42289 0.42587 0.42428 C 0.42865 0.42659 0.43542 0.42844 0.43542 0.42867 C 0.42691 0.4326 0.42205 0.4407 0.41476 0.44763 C 0.40712 0.45503 0.40417 0.45619 0.39896 0.46451 C 0.39462 0.47168 0.39531 0.47607 0.38941 0.48139 C 0.37847 0.50335 0.3625 0.52578 0.34184 0.52578 C 0.33108 0.54289 0.33299 0.53642 0.33854 0.55538 C 0.34149 0.58428 0.34774 0.61711 0.34809 0.64625 C 0.34861 0.68694 0.34809 0.72763 0.34809 0.76856 " pathEditMode="relative" rAng="0" ptsTypes="fffffffffffffffffffffffffffffffffffffffA">
                                      <p:cBhvr>
                                        <p:cTn id="49" dur="3000" fill="hold"/>
                                        <p:tgtEl>
                                          <p:spTgt spid="687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00" y="36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333 C -0.03368 0.04162 -0.04809 0.04763 -0.06215 0.05018 C -0.08385 0.05966 -0.06319 0.04925 -0.07639 0.0585 C -0.08125 0.06174 -0.08698 0.06266 -0.09219 0.06497 C -0.0967 0.07052 -0.09549 0.06705 -0.09549 0.07561 C -0.09965 0.08393 -0.09774 0.08694 -0.10503 0.09041 C -0.10781 0.10127 -0.11372 0.11145 -0.12083 0.11769 C -0.12639 0.12925 -0.12882 0.14428 -0.12882 0.15792 C -0.11823 0.16139 -0.11024 0.17041 -0.10017 0.1748 C -0.09913 0.17619 -0.09826 0.17804 -0.09705 0.17919 C -0.09566 0.18035 -0.09323 0.17942 -0.09219 0.18127 C -0.08437 0.19584 -0.0875 0.23237 -0.0875 0.24255 C -0.09687 0.24856 -0.10451 0.25619 -0.11441 0.26151 C -0.12135 0.27029 -0.11337 0.26174 -0.12726 0.26798 C -0.13403 0.27098 -0.14167 0.27908 -0.14948 0.28255 C -0.15729 0.29295 -0.15069 0.28694 -0.16372 0.29087 C -0.16701 0.29226 -0.17326 0.29526 -0.17326 0.29549 C -0.17847 0.3059 -0.18437 0.3096 -0.19219 0.31653 C -0.19531 0.33619 -0.19358 0.33341 -0.20972 0.33341 C -0.20382 0.33503 -0.19774 0.3348 -0.19219 0.33757 C -0.1908 0.33827 -0.19045 0.34104 -0.18906 0.34197 C -0.18351 0.34567 -0.17726 0.34659 -0.1717 0.35029 C -0.15781 0.35931 -0.17517 0.35029 -0.16215 0.35677 C -0.15156 0.37041 -0.1408 0.38312 -0.13038 0.39677 C -0.12917 0.39838 -0.12708 0.39792 -0.12552 0.39885 C -0.12344 0.4 -0.12135 0.40162 -0.11927 0.40324 C -0.10781 0.41249 -0.11267 0.40786 -0.1066 0.41596 C -0.10556 0.41734 -0.10469 0.41919 -0.1033 0.42012 C -0.10035 0.42197 -0.09392 0.42428 -0.09392 0.42451 C -0.1059 0.42682 -0.11788 0.43677 -0.12726 0.44763 C -0.13108 0.45203 -0.14149 0.46497 -0.14618 0.46659 C -0.15243 0.46867 -0.15885 0.46798 -0.16528 0.46867 C -0.16632 0.47075 -0.16701 0.4733 -0.1684 0.47515 C -0.16979 0.477 -0.17205 0.47723 -0.17326 0.47931 C -0.17431 0.48093 -0.17396 0.4837 -0.17483 0.48555 C -0.17708 0.49064 -0.18108 0.49619 -0.18437 0.50035 C -0.18663 0.50937 -0.19201 0.5126 -0.19705 0.51954 C -0.19757 0.52162 -0.19861 0.52532 -0.19861 0.52555 C -0.20174 0.52671 -0.20729 0.52532 -0.20816 0.52994 C -0.21302 0.55191 -0.21042 0.57041 -0.20816 0.59122 C -0.20747 0.63006 -0.20851 0.66729 -0.2033 0.70497 C -0.20521 0.71237 -0.20642 0.71908 -0.20816 0.72671 C -0.20625 0.79422 -0.22083 0.78359 -0.18281 0.78359 " pathEditMode="relative" rAng="0" ptsTypes="ffffffffffffffffffffffffffffffffffffffffffA">
                                      <p:cBhvr>
                                        <p:cTn id="53" dur="3000" fill="hold"/>
                                        <p:tgtEl>
                                          <p:spTgt spid="687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38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06 -2.25434E-6 C -0.04444 0.00046 -0.05347 0.00231 -0.05573 0.00416 C -0.06319 0.01018 -0.05382 0.00786 -0.06354 0.01064 C -0.08142 0.01596 -0.09948 0.01757 -0.11753 0.01896 C -0.12292 0.02127 -0.12812 0.02312 -0.13351 0.02544 C -0.14149 0.03237 -0.15122 0.0444 -0.16042 0.04856 C -0.16667 0.05734 -0.17031 0.05896 -0.17951 0.06127 C -0.18108 0.06266 -0.18247 0.06428 -0.1842 0.06544 C -0.18576 0.06636 -0.18785 0.06613 -0.18906 0.06775 C -0.19028 0.06937 -0.19062 0.07399 -0.19062 0.07422 C -0.18646 0.07468 -0.18194 0.07445 -0.17795 0.07607 C -0.16875 0.08 -0.16354 0.08578 -0.15417 0.08879 C -0.14896 0.09549 -0.14531 0.10058 -0.13819 0.10359 C -0.13611 0.10544 -0.12118 0.11584 -0.1191 0.11838 C -0.11181 0.12671 -0.10694 0.13526 -0.10174 0.1459 C -0.10087 0.14775 -0.09149 0.15353 -0.09062 0.15422 C -0.08437 0.16324 -0.07622 0.16902 -0.06684 0.16902 C -0.08177 0.17642 -0.09861 0.17827 -0.11441 0.18174 C -0.12691 0.18451 -0.13889 0.19122 -0.15087 0.19653 C -0.15747 0.19954 -0.16458 0.19792 -0.17153 0.19861 C -0.1842 0.2044 -0.17778 0.20231 -0.19062 0.20509 C -0.20278 0.21041 -0.2151 0.21226 -0.22708 0.21781 C -0.24045 0.22382 -0.23299 0.22382 -0.23976 0.23052 C -0.24826 0.23908 -0.2559 0.24301 -0.26684 0.24301 C -0.25451 0.24879 -0.27014 0.24046 -0.25729 0.25156 C -0.25399 0.25457 -0.24983 0.25549 -0.24618 0.25781 C -0.23698 0.27075 -0.22743 0.28601 -0.21441 0.29179 C -0.20642 0.30474 -0.20799 0.30312 -0.19531 0.30867 C -0.18507 0.31769 -0.17413 0.32278 -0.16198 0.32555 C -0.15312 0.32948 -0.14757 0.33619 -0.13819 0.33619 C -0.15625 0.33688 -0.17413 0.33688 -0.19219 0.33827 C -0.20937 0.33942 -0.22413 0.35445 -0.23976 0.36139 C -0.24601 0.36971 -0.23976 0.36301 -0.25087 0.36786 C -0.26215 0.37272 -0.27135 0.3852 -0.28264 0.3889 C -0.28889 0.39468 -0.29601 0.39931 -0.3033 0.40162 C -0.30608 0.40416 -0.30816 0.40809 -0.31128 0.41018 C -0.31424 0.41226 -0.32083 0.41434 -0.32083 0.41457 C -0.32986 0.42243 -0.33715 0.42312 -0.34774 0.42497 C -0.35295 0.4296 -0.35052 0.42914 -0.35417 0.42914 C -0.34722 0.43376 -0.33663 0.44255 -0.32865 0.44601 C -0.325 0.46544 -0.33021 0.44555 -0.3224 0.45873 C -0.31562 0.46983 -0.32431 0.48671 -0.31128 0.49249 C -0.30451 0.50127 -0.30937 0.51353 -0.30486 0.52416 C -0.30122 0.53226 -0.29497 0.53272 -0.28906 0.5348 C -0.28177 0.53734 -0.27378 0.54058 -0.26684 0.54544 C -0.2658 0.54405 -0.26493 0.54058 -0.26354 0.54127 C -0.25972 0.54289 -0.26319 0.55214 -0.26354 0.55376 C -0.2625 0.56231 -0.26076 0.57064 -0.26042 0.57919 C -0.25955 0.6044 -0.26927 0.63723 -0.27465 0.66174 C -0.27674 0.67052 -0.2809 0.677 -0.28264 0.68694 C -0.2842 0.69596 -0.28646 0.70197 -0.28906 0.71029 C -0.29306 0.72324 -0.29375 0.73295 -0.30017 0.74405 C -0.30069 0.7489 -0.30052 0.75376 -0.30174 0.75861 C -0.30226 0.7607 -0.30417 0.76116 -0.30486 0.76324 C -0.30573 0.76578 -0.30556 0.76856 -0.30642 0.77156 C -0.31007 0.78243 -0.31771 0.78428 -0.32552 0.78428 " pathEditMode="relative" rAng="0" ptsTypes="fffffffffffffffffffffffffffffffffffffffffffffffffffffffA">
                                      <p:cBhvr>
                                        <p:cTn id="57" dur="3000" fill="hold"/>
                                        <p:tgtEl>
                                          <p:spTgt spid="687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0" y="39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-0.0111 C 0.0434 -0.00763 0.04878 -0.00254 0.05503 -0.00046 C 0.07813 0.00717 0.05868 -0.00277 0.07569 0.0037 C 0.08316 0.00648 0.0908 0.01041 0.09792 0.01434 C 0.10451 0.01804 0.11042 0.02312 0.11684 0.02705 C 0.11997 0.0289 0.12639 0.03122 0.12639 0.03145 C 0.13177 0.03885 0.14132 0.04231 0.14861 0.04601 C 0.15729 0.06382 0.18559 0.06081 0.19792 0.06081 C 0.19271 0.06312 0.18733 0.06567 0.18194 0.06729 C 0.17465 0.06937 0.16667 0.0696 0.15972 0.07353 C 0.1526 0.07746 0.14635 0.08324 0.13906 0.08625 C 0.13438 0.09041 0.13003 0.09226 0.12483 0.0948 C 0.11719 0.10474 0.10938 0.10983 0.10104 0.11792 C 0.0908 0.12763 0.10191 0.12255 0.08993 0.12648 C 0.08142 0.13388 0.07726 0.13318 0.06615 0.1348 C 0.05313 0.14035 0.06944 0.13341 0.0566 0.13919 C 0.05503 0.13989 0.05174 0.14127 0.05174 0.14151 C 0.06806 0.14474 0.08455 0.14682 0.10104 0.1496 C 0.10469 0.15122 0.10868 0.15191 0.11215 0.15399 C 0.11389 0.15492 0.11528 0.157 0.11684 0.15815 C 0.11892 0.15977 0.12101 0.16116 0.12326 0.16231 C 0.12639 0.16393 0.13281 0.16648 0.13281 0.16671 C 0.13802 0.17133 0.14306 0.17133 0.14861 0.17503 C 0.16094 0.18312 0.14653 0.17619 0.15816 0.18127 C 0.16649 0.19283 0.17813 0.19723 0.18837 0.20463 C 0.19844 0.21203 0.20885 0.21919 0.2184 0.22798 C 0.21997 0.22937 0.24323 0.24046 0.24705 0.24278 C 0.25382 0.24671 0.25903 0.2548 0.26615 0.25757 C 0.26927 0.25873 0.28663 0.26151 0.28837 0.26174 C 0.30139 0.26752 0.29462 0.2659 0.30903 0.2659 C 0.2941 0.26983 0.27986 0.2726 0.26458 0.27445 C 0.2526 0.27977 0.23958 0.28278 0.22795 0.28925 C 0.22205 0.29249 0.21649 0.29665 0.21059 0.29966 C 0.19931 0.30544 0.20903 0.29781 0.19618 0.30613 C 0.18125 0.31607 0.19444 0.30983 0.18351 0.31445 C 0.17726 0.32324 0.18403 0.31515 0.17396 0.32093 C 0.17222 0.32185 0.17101 0.32393 0.16927 0.32509 C 0.16788 0.32601 0.16615 0.32648 0.16458 0.32717 C 0.15365 0.33711 0.14514 0.35098 0.13438 0.36116 C 0.13333 0.36324 0.13281 0.36578 0.13125 0.3674 C 0.12986 0.36879 0.12795 0.36856 0.12639 0.36948 C 0.12118 0.37295 0.11927 0.37757 0.11372 0.38012 C 0.10885 0.38636 0.10573 0.39283 0.10104 0.39908 C 0.1066 0.41064 0.10122 0.40231 0.11372 0.40971 C 0.12274 0.41503 0.13194 0.42035 0.14063 0.42659 C 0.14514 0.42983 0.14948 0.4333 0.15347 0.43723 C 0.15556 0.43931 0.15747 0.44185 0.15972 0.44347 C 0.16476 0.44717 0.17135 0.44833 0.17569 0.45411 C 0.18194 0.46243 0.18559 0.47075 0.19306 0.47723 C 0.19878 0.48902 0.19306 0.47931 0.20417 0.48994 C 0.22014 0.5052 0.225 0.51515 0.24549 0.51954 C 0.25069 0.52185 0.24861 0.52162 0.25174 0.52162 C 0.25365 0.54867 0.25747 0.57503 0.25972 0.60208 C 0.2592 0.64555 0.27899 0.73272 0.24861 0.77549 C 0.22431 0.77295 0.22639 0.78312 0.22639 0.76486 " pathEditMode="relative" rAng="0" ptsTypes="ffffffffffffffffffffffffffffffffffffffffffffffffffffffA">
                                      <p:cBhvr>
                                        <p:cTn id="61" dur="3000" fill="hold"/>
                                        <p:tgtEl>
                                          <p:spTgt spid="687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0" y="39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9 0.0222 C -0.02778 0.02636 -0.03264 0.03376 -0.0375 0.037 C -0.04097 0.03931 -0.04497 0.03977 -0.04861 0.04139 C -0.05903 0.05179 -0.05295 0.04509 -0.06597 0.06243 C -0.06736 0.06428 -0.06927 0.06497 -0.07083 0.06659 C -0.07205 0.06775 -0.07292 0.0696 -0.07396 0.07098 C -0.07674 0.08231 -0.0816 0.08694 -0.08819 0.09411 C -0.09323 0.09966 -0.09635 0.10729 -0.10087 0.1133 C -0.10312 0.1163 -0.1059 0.11977 -0.10885 0.12162 C -0.11198 0.12347 -0.1184 0.12578 -0.1184 0.12601 C -0.1224 0.13156 -0.12604 0.13295 -0.13108 0.13642 C -0.13281 0.13757 -0.13576 0.14058 -0.13576 0.14081 C -0.11736 0.1422 -0.10174 0.14682 -0.08351 0.14914 C -0.0684 0.15561 -0.05312 0.16185 -0.0375 0.16601 C -0.03177 0.17318 -0.02587 0.17757 -0.0184 0.18081 C -0.00712 0.19214 0.00903 0.19515 0.02292 0.19769 C 0.02552 0.20046 0.02795 0.20393 0.0309 0.20625 C 0.03281 0.20763 0.03524 0.20694 0.03715 0.20833 C 0.03906 0.20971 0.0401 0.21295 0.04201 0.21457 C 0.04514 0.21711 0.05087 0.21942 0.05469 0.22104 C 0.06042 0.22613 0.06563 0.22844 0.07205 0.23168 C 0.07639 0.23376 0.08003 0.23792 0.08472 0.23792 C 0.05747 0.24393 0.09149 0.237 0.02917 0.24208 C 0.02309 0.24255 0.01424 0.24809 0.00868 0.25064 C 0.00174 0.25364 -0.00503 0.25619 -0.01198 0.25896 C -0.01545 0.26035 -0.01806 0.26428 -0.02153 0.26544 C -0.02674 0.26705 -0.03212 0.26682 -0.0375 0.26752 C -0.04427 0.27052 -0.05122 0.27075 -0.05799 0.27376 C -0.06545 0.28046 -0.07517 0.2807 -0.08194 0.28856 C -0.08837 0.29596 -0.09497 0.3059 -0.10087 0.31399 C -0.10243 0.31607 -0.12083 0.31607 -0.12951 0.31607 C -0.12153 0.31954 -0.11285 0.32278 -0.10573 0.32879 C -0.10347 0.33064 -0.10191 0.33434 -0.09931 0.33526 C -0.09375 0.33734 -0.08767 0.33665 -0.08194 0.33734 C -0.05382 0.3496 -0.02396 0.35769 0.00538 0.36255 C 0.01285 0.36601 0.02014 0.36786 0.0276 0.3711 C 0.03368 0.37873 0.04167 0.37989 0.04983 0.38174 C 0.0592 0.38775 0.06701 0.39653 0.07691 0.4007 C 0.08194 0.40532 0.07969 0.40486 0.08316 0.40486 C 0.07517 0.40694 0.06736 0.40925 0.05938 0.41133 C 0.05608 0.41226 0.05313 0.41526 0.04983 0.41549 C 0.0342 0.41688 0.01875 0.41734 0.00382 0.42405 C -0.00781 0.42914 -0.0217 0.43145 -0.03264 0.43885 C -0.04115 0.44463 -0.05035 0.45087 -0.05972 0.45364 C -0.06128 0.45503 -0.06267 0.45665 -0.06441 0.45781 C -0.0658 0.45873 -0.06771 0.45873 -0.0691 0.45989 C -0.07101 0.46151 -0.07205 0.46451 -0.07396 0.46613 C -0.07882 0.47052 -0.08628 0.47098 -0.09132 0.47468 C -0.10729 0.48625 -0.09444 0.48116 -0.10729 0.48532 C -0.11372 0.4911 -0.11979 0.49411 -0.12639 0.50012 C -0.12795 0.50151 -0.12917 0.50359 -0.13108 0.50428 C -0.13316 0.50497 -0.1375 0.50636 -0.1375 0.50659 C -0.13264 0.50914 -0.12778 0.51168 -0.12309 0.51492 C -0.12135 0.51607 -0.12031 0.51861 -0.1184 0.51908 C -0.10226 0.52301 -0.08403 0.52324 -0.06753 0.52532 C -0.06146 0.52971 -0.05694 0.53364 -0.05017 0.53596 C -0.04392 0.54382 -0.03281 0.5452 -0.02465 0.54867 C -0.02153 0.55006 -0.01528 0.55283 -0.01528 0.55307 C -0.01372 0.55422 -0.01215 0.55607 -0.01042 0.55723 C -0.00851 0.55838 -0.00417 0.55931 -0.00417 0.55954 C -0.00521 0.56208 -0.00642 0.56463 -0.00729 0.56763 C -0.00799 0.57041 -0.00799 0.57341 -0.00885 0.57619 C -0.01198 0.58613 -0.01128 0.57896 -0.01528 0.58682 C -0.01649 0.58937 -0.01719 0.59237 -0.0184 0.59515 C -0.02031 0.59954 -0.02465 0.60786 -0.02465 0.60809 C -0.02899 0.64509 -0.02465 0.60162 -0.02465 0.67769 C -0.02465 0.69064 -0.01198 0.7533 -0.0342 0.7644 C -0.04045 0.77226 -0.04566 0.77133 -0.05486 0.77272 C -0.05642 0.76648 -0.05799 0.7644 -0.06128 0.76 " pathEditMode="relative" rAng="0" ptsTypes="ffffffffffffffffffffffffffffffffffffffffffffffffffffffffffffffffffffA">
                                      <p:cBhvr>
                                        <p:cTn id="65" dur="3000" fill="hold"/>
                                        <p:tgtEl>
                                          <p:spTgt spid="687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Text Box 2"/>
          <p:cNvSpPr txBox="1"/>
          <p:nvPr/>
        </p:nvSpPr>
        <p:spPr>
          <a:xfrm>
            <a:off x="228600" y="685800"/>
            <a:ext cx="2698750" cy="46640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0000" dirty="0">
                <a:solidFill>
                  <a:srgbClr val="3399FF"/>
                </a:solidFill>
                <a:latin typeface=".VnAvant" pitchFamily="34" charset="0"/>
              </a:rPr>
              <a:t>a</a:t>
            </a:r>
          </a:p>
        </p:txBody>
      </p:sp>
      <p:sp>
        <p:nvSpPr>
          <p:cNvPr id="346115" name="Text Box 3"/>
          <p:cNvSpPr txBox="1"/>
          <p:nvPr/>
        </p:nvSpPr>
        <p:spPr>
          <a:xfrm>
            <a:off x="2971800" y="762000"/>
            <a:ext cx="2667000" cy="4664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0000" dirty="0">
                <a:solidFill>
                  <a:srgbClr val="FF00FF"/>
                </a:solidFill>
                <a:latin typeface=".VnAvant" pitchFamily="34" charset="0"/>
              </a:rPr>
              <a:t>¨</a:t>
            </a:r>
          </a:p>
        </p:txBody>
      </p:sp>
      <p:sp>
        <p:nvSpPr>
          <p:cNvPr id="346116" name="Text Box 4"/>
          <p:cNvSpPr txBox="1"/>
          <p:nvPr/>
        </p:nvSpPr>
        <p:spPr>
          <a:xfrm>
            <a:off x="5715000" y="787400"/>
            <a:ext cx="3200400" cy="4664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0000" dirty="0">
                <a:solidFill>
                  <a:srgbClr val="00FF00"/>
                </a:solidFill>
                <a:latin typeface=".VnAvant" pitchFamily="34" charset="0"/>
              </a:rPr>
              <a:t>©</a:t>
            </a:r>
          </a:p>
        </p:txBody>
      </p:sp>
      <p:sp>
        <p:nvSpPr>
          <p:cNvPr id="346117" name="Text Box 5"/>
          <p:cNvSpPr txBox="1"/>
          <p:nvPr/>
        </p:nvSpPr>
        <p:spPr>
          <a:xfrm>
            <a:off x="228600" y="682625"/>
            <a:ext cx="2546350" cy="4664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0000" dirty="0">
                <a:latin typeface=".VnAvant" pitchFamily="34" charset="0"/>
              </a:rPr>
              <a:t>o</a:t>
            </a:r>
          </a:p>
        </p:txBody>
      </p:sp>
      <p:sp>
        <p:nvSpPr>
          <p:cNvPr id="346118" name="Text Box 6"/>
          <p:cNvSpPr txBox="1"/>
          <p:nvPr/>
        </p:nvSpPr>
        <p:spPr>
          <a:xfrm>
            <a:off x="5702300" y="769938"/>
            <a:ext cx="2679700" cy="4664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0000" dirty="0">
                <a:latin typeface=".VnAvant" pitchFamily="34" charset="0"/>
              </a:rPr>
              <a:t>o</a:t>
            </a:r>
          </a:p>
        </p:txBody>
      </p:sp>
      <p:sp>
        <p:nvSpPr>
          <p:cNvPr id="346119" name="Text Box 7"/>
          <p:cNvSpPr txBox="1"/>
          <p:nvPr/>
        </p:nvSpPr>
        <p:spPr>
          <a:xfrm>
            <a:off x="2959100" y="781050"/>
            <a:ext cx="2895600" cy="4664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0000" dirty="0">
                <a:latin typeface=".VnAvant" pitchFamily="34" charset="0"/>
              </a:rPr>
              <a:t>o</a:t>
            </a:r>
          </a:p>
        </p:txBody>
      </p:sp>
      <p:sp>
        <p:nvSpPr>
          <p:cNvPr id="346120" name="Rectangle 8"/>
          <p:cNvSpPr/>
          <p:nvPr/>
        </p:nvSpPr>
        <p:spPr>
          <a:xfrm>
            <a:off x="2209800" y="2286000"/>
            <a:ext cx="457200" cy="22098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latin typeface=".VnAvant" pitchFamily="34" charset="0"/>
            </a:endParaRPr>
          </a:p>
        </p:txBody>
      </p:sp>
      <p:sp>
        <p:nvSpPr>
          <p:cNvPr id="346121" name="Rectangle 9"/>
          <p:cNvSpPr/>
          <p:nvPr/>
        </p:nvSpPr>
        <p:spPr>
          <a:xfrm>
            <a:off x="4953000" y="2371725"/>
            <a:ext cx="457200" cy="22098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latin typeface=".VnAvant" pitchFamily="34" charset="0"/>
            </a:endParaRPr>
          </a:p>
        </p:txBody>
      </p:sp>
      <p:sp>
        <p:nvSpPr>
          <p:cNvPr id="346122" name="Rectangle 10"/>
          <p:cNvSpPr/>
          <p:nvPr/>
        </p:nvSpPr>
        <p:spPr>
          <a:xfrm>
            <a:off x="7696200" y="2362200"/>
            <a:ext cx="457200" cy="22098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latin typeface=".VnAvant" pitchFamily="34" charset="0"/>
            </a:endParaRPr>
          </a:p>
        </p:txBody>
      </p:sp>
      <p:pic>
        <p:nvPicPr>
          <p:cNvPr id="346123" name="Picture 11" descr="dau m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1447800"/>
            <a:ext cx="16002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6124" name="Pictur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0" y="1600200"/>
            <a:ext cx="19812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5" name="Picture 13" descr="hoa ho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257800"/>
            <a:ext cx="15240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6" name="Picture 14" descr="hoa ho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5240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7" name="Picture 15" descr="hoa ho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3800" y="5257800"/>
            <a:ext cx="16002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8" name="Picture 16" descr="hoa ho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4800" y="0"/>
            <a:ext cx="1219200" cy="160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69" name="WordArt 9"/>
          <p:cNvSpPr>
            <a:spLocks noTextEdit="1"/>
          </p:cNvSpPr>
          <p:nvPr/>
        </p:nvSpPr>
        <p:spPr>
          <a:xfrm>
            <a:off x="1447800" y="685800"/>
            <a:ext cx="6477000" cy="17526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10"/>
              </a:avLst>
            </a:prstTxWarp>
            <a:normAutofit/>
          </a:bodyPr>
          <a:lstStyle/>
          <a:p>
            <a:pPr algn="ctr"/>
            <a:r>
              <a:rPr lang="en-US" sz="3600" b="1">
                <a:ln w="9525" cap="rnd" cmpd="sng">
                  <a:solidFill>
                    <a:srgbClr val="FF00FF"/>
                  </a:solidFill>
                  <a:prstDash val="sysDot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.VnArial" charset="0"/>
                <a:ea typeface=".VnArial" charset="0"/>
              </a:rPr>
              <a:t>gièng nhau </a:t>
            </a:r>
          </a:p>
        </p:txBody>
      </p:sp>
      <p:sp>
        <p:nvSpPr>
          <p:cNvPr id="23570" name="WordArt 9"/>
          <p:cNvSpPr>
            <a:spLocks noTextEdit="1"/>
          </p:cNvSpPr>
          <p:nvPr/>
        </p:nvSpPr>
        <p:spPr>
          <a:xfrm>
            <a:off x="1143000" y="762000"/>
            <a:ext cx="7086600" cy="12192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11"/>
              </a:avLst>
            </a:prstTxWarp>
            <a:normAutofit/>
          </a:bodyPr>
          <a:lstStyle/>
          <a:p>
            <a:pPr algn="ctr"/>
            <a:r>
              <a:rPr lang="en-US" sz="3600" b="1">
                <a:ln w="9525" cap="rnd" cmpd="sng">
                  <a:solidFill>
                    <a:srgbClr val="FF00FF"/>
                  </a:solidFill>
                  <a:prstDash val="sysDot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 nhau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6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6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46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46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46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46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46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46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46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6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46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46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346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346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4" grpId="0"/>
      <p:bldP spid="346115" grpId="0"/>
      <p:bldP spid="346116" grpId="0"/>
      <p:bldP spid="346117" grpId="0"/>
      <p:bldP spid="346118" grpId="0"/>
      <p:bldP spid="346119" grpId="0"/>
      <p:bldP spid="346120" grpId="0" animBg="1"/>
      <p:bldP spid="346121" grpId="0" animBg="1"/>
      <p:bldP spid="3461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3"/>
          <p:cNvSpPr>
            <a:spLocks noTextEdit="1"/>
          </p:cNvSpPr>
          <p:nvPr/>
        </p:nvSpPr>
        <p:spPr>
          <a:xfrm>
            <a:off x="3657600" y="2057400"/>
            <a:ext cx="19812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latin typeface=".VnAvant" pitchFamily="34" charset="0"/>
                <a:ea typeface=".VnAvant" pitchFamily="34" charset="0"/>
              </a:rPr>
              <a:t>ă</a:t>
            </a:r>
          </a:p>
        </p:txBody>
      </p:sp>
      <p:sp>
        <p:nvSpPr>
          <p:cNvPr id="24579" name="WordArt 4"/>
          <p:cNvSpPr>
            <a:spLocks noTextEdit="1"/>
          </p:cNvSpPr>
          <p:nvPr/>
        </p:nvSpPr>
        <p:spPr>
          <a:xfrm>
            <a:off x="609600" y="2590800"/>
            <a:ext cx="19812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019"/>
              </a:avLst>
            </a:prstTxWarp>
            <a:normAutofit/>
          </a:bodyPr>
          <a:lstStyle/>
          <a:p>
            <a:pPr algn="ctr"/>
            <a:r>
              <a:rPr lang="en-US" sz="9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.VnAvant" pitchFamily="34" charset="0"/>
                <a:ea typeface=".VnAvant" pitchFamily="34" charset="0"/>
              </a:rPr>
              <a:t>a</a:t>
            </a:r>
          </a:p>
        </p:txBody>
      </p:sp>
      <p:sp>
        <p:nvSpPr>
          <p:cNvPr id="24580" name="WordArt 5"/>
          <p:cNvSpPr>
            <a:spLocks noTextEdit="1"/>
          </p:cNvSpPr>
          <p:nvPr/>
        </p:nvSpPr>
        <p:spPr>
          <a:xfrm>
            <a:off x="6400800" y="2057400"/>
            <a:ext cx="19812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9600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CC00"/>
                </a:solidFill>
                <a:latin typeface="Times New Roman" panose="02020603050405020304" pitchFamily="18" charset="0"/>
                <a:ea typeface=".VnAvant" pitchFamily="34" charset="0"/>
                <a:cs typeface="Times New Roman" panose="02020603050405020304" pitchFamily="18" charset="0"/>
              </a:rPr>
              <a:t>â</a:t>
            </a:r>
            <a:endParaRPr lang="en-US" sz="9600" b="1" dirty="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CC00"/>
              </a:solidFill>
              <a:latin typeface=".VnAvant" pitchFamily="34" charset="0"/>
              <a:ea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BB59">
            <a:alpha val="6313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410200"/>
            <a:ext cx="8839200" cy="1143000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n-US" altLang="en-US" sz="4800" b="1" dirty="0">
                <a:solidFill>
                  <a:srgbClr val="0000CC"/>
                </a:solidFill>
                <a:latin typeface=".VnArial Narrow" pitchFamily="34" charset="0"/>
                <a:cs typeface="Times New Roman" panose="02020603050405020304" pitchFamily="18" charset="0"/>
              </a:rPr>
              <a:t>L</a:t>
            </a:r>
            <a:r>
              <a:rPr lang="en-US" altLang="en-US" sz="4800" b="1" dirty="0">
                <a:solidFill>
                  <a:srgbClr val="0000CC"/>
                </a:solidFill>
                <a:latin typeface=".VnArial Narrow" pitchFamily="34" charset="0"/>
                <a:ea typeface="Times New Roman" panose="02020603050405020304" pitchFamily="18" charset="0"/>
              </a:rPr>
              <a:t>µ</a:t>
            </a:r>
            <a:r>
              <a:rPr lang="en-US" altLang="en-US" sz="4800" b="1" dirty="0">
                <a:solidFill>
                  <a:srgbClr val="0000CC"/>
                </a:solidFill>
                <a:latin typeface=".VnArial Narrow" pitchFamily="34" charset="0"/>
                <a:cs typeface="Times New Roman" panose="02020603050405020304" pitchFamily="18" charset="0"/>
              </a:rPr>
              <a:t>m b</a:t>
            </a:r>
            <a:r>
              <a:rPr lang="en-US" altLang="en-US" sz="4800" b="1" dirty="0">
                <a:solidFill>
                  <a:srgbClr val="0000CC"/>
                </a:solidFill>
                <a:latin typeface=".VnArial Narrow" pitchFamily="34" charset="0"/>
                <a:ea typeface="Times New Roman" panose="02020603050405020304" pitchFamily="18" charset="0"/>
              </a:rPr>
              <a:t>µ</a:t>
            </a:r>
            <a:r>
              <a:rPr lang="en-US" altLang="en-US" sz="4800" b="1" dirty="0">
                <a:solidFill>
                  <a:srgbClr val="0000CC"/>
                </a:solidFill>
                <a:latin typeface=".VnArial Narrow" pitchFamily="34" charset="0"/>
                <a:cs typeface="Times New Roman" panose="02020603050405020304" pitchFamily="18" charset="0"/>
              </a:rPr>
              <a:t>i tËp cñng cè theo nhãm</a:t>
            </a:r>
            <a:endParaRPr lang="en-US" altLang="en-US" sz="4800" b="1" dirty="0">
              <a:solidFill>
                <a:srgbClr val="0000CC"/>
              </a:solidFill>
              <a:latin typeface=".VnArial Narrow" pitchFamily="34" charset="0"/>
              <a:ea typeface="Times New Roman" panose="02020603050405020304" pitchFamily="18" charset="0"/>
            </a:endParaRPr>
          </a:p>
        </p:txBody>
      </p:sp>
      <p:pic>
        <p:nvPicPr>
          <p:cNvPr id="2560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81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8"/>
          <p:cNvSpPr>
            <a:spLocks noTextEdit="1"/>
          </p:cNvSpPr>
          <p:nvPr/>
        </p:nvSpPr>
        <p:spPr>
          <a:xfrm>
            <a:off x="533400" y="762000"/>
            <a:ext cx="7920038" cy="2592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6600" b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Chân thành cảm ơn các cô giáo </a:t>
            </a:r>
          </a:p>
          <a:p>
            <a:pPr algn="ctr"/>
            <a:r>
              <a:rPr lang="en-US" sz="6600" b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Chúc các con chăm ngoan học giỏi</a:t>
            </a:r>
          </a:p>
        </p:txBody>
      </p:sp>
      <p:pic>
        <p:nvPicPr>
          <p:cNvPr id="352265" name="Ca Nha Thuong Nhau - - Xuan Mai _ 320 lyric, upload bởi camau_camau10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39200" y="6324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52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8674" fill="hold"/>
                                        <p:tgtEl>
                                          <p:spTgt spid="3522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2265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226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5" descr="KIT110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2" y="117232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WordArt 4"/>
          <p:cNvSpPr>
            <a:spLocks noTextEdit="1"/>
          </p:cNvSpPr>
          <p:nvPr/>
        </p:nvSpPr>
        <p:spPr>
          <a:xfrm>
            <a:off x="228600" y="5410200"/>
            <a:ext cx="990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endParaRPr lang="en-US" sz="3600" b="1" dirty="0">
              <a:solidFill>
                <a:srgbClr val="FF0000"/>
              </a:solidFill>
              <a:effectLst>
                <a:outerShdw dist="35921" dir="2699999" algn="ctr" rotWithShape="0">
                  <a:srgbClr val="808080">
                    <a:alpha val="79999"/>
                  </a:srgbClr>
                </a:outerShdw>
              </a:effectLst>
              <a:latin typeface=".VnAvant" pitchFamily="34" charset="0"/>
              <a:ea typeface=".VnAvant" pitchFamily="34" charset="0"/>
            </a:endParaRPr>
          </a:p>
        </p:txBody>
      </p:sp>
      <p:sp>
        <p:nvSpPr>
          <p:cNvPr id="4100" name="WordArt 5"/>
          <p:cNvSpPr>
            <a:spLocks noTextEdit="1"/>
          </p:cNvSpPr>
          <p:nvPr/>
        </p:nvSpPr>
        <p:spPr>
          <a:xfrm>
            <a:off x="1295400" y="5181600"/>
            <a:ext cx="914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endParaRPr lang="en-US" sz="3600" b="1" dirty="0">
              <a:solidFill>
                <a:srgbClr val="FF0000"/>
              </a:solidFill>
              <a:effectLst>
                <a:outerShdw dist="35921" dir="2699999" algn="ctr" rotWithShape="0">
                  <a:srgbClr val="808080">
                    <a:alpha val="79999"/>
                  </a:srgbClr>
                </a:outerShdw>
              </a:effectLst>
              <a:latin typeface=".VnAvant" pitchFamily="34" charset="0"/>
              <a:ea typeface=".VnAvant" pitchFamily="34" charset="0"/>
            </a:endParaRPr>
          </a:p>
        </p:txBody>
      </p:sp>
      <p:sp>
        <p:nvSpPr>
          <p:cNvPr id="4101" name="WordArt 6"/>
          <p:cNvSpPr>
            <a:spLocks noTextEdit="1"/>
          </p:cNvSpPr>
          <p:nvPr/>
        </p:nvSpPr>
        <p:spPr>
          <a:xfrm>
            <a:off x="2286000" y="5181600"/>
            <a:ext cx="304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endParaRPr lang="en-US" sz="3600" b="1" dirty="0">
              <a:solidFill>
                <a:srgbClr val="FF0000"/>
              </a:solidFill>
              <a:effectLst>
                <a:outerShdw dist="35921" dir="2699999" algn="ctr" rotWithShape="0">
                  <a:srgbClr val="808080">
                    <a:alpha val="79999"/>
                  </a:srgbClr>
                </a:outerShdw>
              </a:effectLst>
              <a:latin typeface=".VnAvant" pitchFamily="34" charset="0"/>
              <a:ea typeface=".VnAvant" pitchFamily="34" charset="0"/>
            </a:endParaRPr>
          </a:p>
        </p:txBody>
      </p:sp>
      <p:sp>
        <p:nvSpPr>
          <p:cNvPr id="4102" name="WordArt 7"/>
          <p:cNvSpPr>
            <a:spLocks noTextEdit="1"/>
          </p:cNvSpPr>
          <p:nvPr/>
        </p:nvSpPr>
        <p:spPr>
          <a:xfrm>
            <a:off x="6172200" y="5105400"/>
            <a:ext cx="6096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.VnAvant" pitchFamily="34" charset="0"/>
                <a:ea typeface=".VnAvant" pitchFamily="34" charset="0"/>
              </a:rPr>
              <a:t>t</a:t>
            </a:r>
          </a:p>
        </p:txBody>
      </p:sp>
      <p:sp>
        <p:nvSpPr>
          <p:cNvPr id="4103" name="WordArt 8"/>
          <p:cNvSpPr>
            <a:spLocks noTextEdit="1"/>
          </p:cNvSpPr>
          <p:nvPr/>
        </p:nvSpPr>
        <p:spPr>
          <a:xfrm>
            <a:off x="7848600" y="5562600"/>
            <a:ext cx="990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.VnAvant" pitchFamily="34" charset="0"/>
                <a:ea typeface=".VnAvant" pitchFamily="34" charset="0"/>
              </a:rPr>
              <a:t>y</a:t>
            </a:r>
          </a:p>
        </p:txBody>
      </p:sp>
      <p:sp>
        <p:nvSpPr>
          <p:cNvPr id="4104" name="WordArt 10"/>
          <p:cNvSpPr>
            <a:spLocks noTextEdit="1"/>
          </p:cNvSpPr>
          <p:nvPr/>
        </p:nvSpPr>
        <p:spPr>
          <a:xfrm>
            <a:off x="2895600" y="5181600"/>
            <a:ext cx="914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.VnAvant" pitchFamily="34" charset="0"/>
                <a:ea typeface=".VnAvant" pitchFamily="34" charset="0"/>
              </a:rPr>
              <a:t>b</a:t>
            </a:r>
          </a:p>
        </p:txBody>
      </p:sp>
      <p:sp>
        <p:nvSpPr>
          <p:cNvPr id="4105" name="WordArt 11"/>
          <p:cNvSpPr>
            <a:spLocks noTextEdit="1"/>
          </p:cNvSpPr>
          <p:nvPr/>
        </p:nvSpPr>
        <p:spPr>
          <a:xfrm>
            <a:off x="5029200" y="5410200"/>
            <a:ext cx="914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.VnAvant" pitchFamily="34" charset="0"/>
                <a:ea typeface=".VnAvant" pitchFamily="34" charset="0"/>
              </a:rPr>
              <a:t>n</a:t>
            </a:r>
          </a:p>
        </p:txBody>
      </p:sp>
      <p:sp>
        <p:nvSpPr>
          <p:cNvPr id="5133" name="Rectangle 13"/>
          <p:cNvSpPr/>
          <p:nvPr/>
        </p:nvSpPr>
        <p:spPr>
          <a:xfrm rot="600000">
            <a:off x="4191000" y="5029200"/>
            <a:ext cx="533400" cy="2286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lang="en-US" altLang="en-US" sz="4800" dirty="0">
              <a:latin typeface=".VnAvant" pitchFamily="34" charset="0"/>
            </a:endParaRPr>
          </a:p>
        </p:txBody>
      </p:sp>
      <p:pic>
        <p:nvPicPr>
          <p:cNvPr id="5134" name="Picture 14" descr="IMG_01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28600"/>
            <a:ext cx="6934200" cy="4706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8" name="WordArt 9"/>
          <p:cNvSpPr>
            <a:spLocks noTextEdit="1"/>
          </p:cNvSpPr>
          <p:nvPr/>
        </p:nvSpPr>
        <p:spPr>
          <a:xfrm>
            <a:off x="6781800" y="5486400"/>
            <a:ext cx="990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.VnAvant" pitchFamily="34" charset="0"/>
                <a:ea typeface=".VnAvant" pitchFamily="34" charset="0"/>
              </a:rPr>
              <a:t>a</a:t>
            </a:r>
          </a:p>
        </p:txBody>
      </p:sp>
      <p:sp>
        <p:nvSpPr>
          <p:cNvPr id="4109" name="WordArt 12"/>
          <p:cNvSpPr>
            <a:spLocks noTextEdit="1"/>
          </p:cNvSpPr>
          <p:nvPr/>
        </p:nvSpPr>
        <p:spPr>
          <a:xfrm>
            <a:off x="3886200" y="5486400"/>
            <a:ext cx="990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.VnAvant" pitchFamily="34" charset="0"/>
                <a:ea typeface=".VnAvant" pitchFamily="34" charset="0"/>
              </a:rPr>
              <a:t>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82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86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9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9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9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8" presetClass="exit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9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02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05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8" presetClass="exit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0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8" presetClass="exit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1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3" grpId="0" animBg="1"/>
      <p:bldP spid="513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5"/>
          <p:cNvSpPr>
            <a:spLocks noTextEdit="1"/>
          </p:cNvSpPr>
          <p:nvPr/>
        </p:nvSpPr>
        <p:spPr>
          <a:xfrm>
            <a:off x="2582863" y="1524000"/>
            <a:ext cx="3665537" cy="3733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019"/>
              </a:avLst>
            </a:prstTxWarp>
            <a:normAutofit/>
          </a:bodyPr>
          <a:lstStyle/>
          <a:p>
            <a:pPr algn="ctr"/>
            <a:r>
              <a:rPr lang="en-US" sz="9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.VnAvant" pitchFamily="34" charset="0"/>
                <a:ea typeface=".VnAvant" pitchFamily="34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1" name="Rectangle 3"/>
          <p:cNvSpPr/>
          <p:nvPr/>
        </p:nvSpPr>
        <p:spPr>
          <a:xfrm>
            <a:off x="1905000" y="-747712"/>
            <a:ext cx="4192588" cy="7605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49300" dirty="0">
                <a:latin typeface=".VnAvant" pitchFamily="34" charset="0"/>
              </a:rPr>
              <a:t>o</a:t>
            </a:r>
          </a:p>
        </p:txBody>
      </p:sp>
      <p:sp>
        <p:nvSpPr>
          <p:cNvPr id="334852" name="Rectangle 4"/>
          <p:cNvSpPr/>
          <p:nvPr/>
        </p:nvSpPr>
        <p:spPr>
          <a:xfrm>
            <a:off x="5054600" y="1828800"/>
            <a:ext cx="914400" cy="36576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3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3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1" grpId="0"/>
      <p:bldP spid="3348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Text Box 2"/>
          <p:cNvSpPr txBox="1"/>
          <p:nvPr/>
        </p:nvSpPr>
        <p:spPr>
          <a:xfrm>
            <a:off x="-6350" y="425450"/>
            <a:ext cx="2516188" cy="38719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800" dirty="0">
                <a:latin typeface=".VnAvantH" pitchFamily="34" charset="0"/>
              </a:rPr>
              <a:t>a</a:t>
            </a:r>
          </a:p>
        </p:txBody>
      </p:sp>
      <p:pic>
        <p:nvPicPr>
          <p:cNvPr id="336899" name="Picture 3" descr="Hình0402"/>
          <p:cNvPicPr>
            <a:picLocks noChangeAspect="1"/>
          </p:cNvPicPr>
          <p:nvPr/>
        </p:nvPicPr>
        <p:blipFill>
          <a:blip r:embed="rId3">
            <a:biLevel thresh="50000"/>
            <a:grayscl/>
          </a:blip>
          <a:stretch>
            <a:fillRect/>
          </a:stretch>
        </p:blipFill>
        <p:spPr>
          <a:xfrm>
            <a:off x="6477000" y="1358900"/>
            <a:ext cx="2971800" cy="32512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8763" y="1481138"/>
            <a:ext cx="2619375" cy="3006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5850" y="1866900"/>
            <a:ext cx="2054225" cy="2492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68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6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36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6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36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8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7" name="Picture 11" descr="Mat 1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457200"/>
            <a:ext cx="6705600" cy="3416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WordArt 4"/>
          <p:cNvSpPr>
            <a:spLocks noTextEdit="1"/>
          </p:cNvSpPr>
          <p:nvPr/>
        </p:nvSpPr>
        <p:spPr>
          <a:xfrm>
            <a:off x="1371600" y="4800600"/>
            <a:ext cx="1143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66CCFF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.VnAvant" pitchFamily="34" charset="0"/>
                <a:ea typeface=".VnAvant" pitchFamily="34" charset="0"/>
              </a:rPr>
              <a:t>đ</a:t>
            </a:r>
          </a:p>
        </p:txBody>
      </p:sp>
      <p:sp>
        <p:nvSpPr>
          <p:cNvPr id="8196" name="WordArt 5"/>
          <p:cNvSpPr>
            <a:spLocks noTextEdit="1"/>
          </p:cNvSpPr>
          <p:nvPr/>
        </p:nvSpPr>
        <p:spPr>
          <a:xfrm>
            <a:off x="2667000" y="4648200"/>
            <a:ext cx="9906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66CCFF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.VnAvant" pitchFamily="34" charset="0"/>
                <a:cs typeface="Times New Roman" panose="02020603050405020304" pitchFamily="18" charset="0"/>
              </a:rPr>
              <a:t>ô</a:t>
            </a:r>
            <a:endParaRPr lang="en-US" sz="3600" b="1" dirty="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66CCFF"/>
              </a:solidFill>
              <a:effectLst>
                <a:outerShdw dist="35921" dir="2699999" algn="ctr" rotWithShape="0">
                  <a:srgbClr val="808080">
                    <a:alpha val="79999"/>
                  </a:srgbClr>
                </a:outerShdw>
              </a:effectLst>
              <a:latin typeface=".VnAvant" pitchFamily="34" charset="0"/>
              <a:ea typeface=".VnAvant" pitchFamily="34" charset="0"/>
            </a:endParaRPr>
          </a:p>
        </p:txBody>
      </p:sp>
      <p:sp>
        <p:nvSpPr>
          <p:cNvPr id="8197" name="WordArt 6"/>
          <p:cNvSpPr>
            <a:spLocks noTextEdit="1"/>
          </p:cNvSpPr>
          <p:nvPr/>
        </p:nvSpPr>
        <p:spPr>
          <a:xfrm>
            <a:off x="3886200" y="4724400"/>
            <a:ext cx="228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66CCFF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.VnAvant" pitchFamily="34" charset="0"/>
                <a:ea typeface=".VnAvant" pitchFamily="34" charset="0"/>
              </a:rPr>
              <a:t>i</a:t>
            </a:r>
          </a:p>
        </p:txBody>
      </p:sp>
      <p:sp>
        <p:nvSpPr>
          <p:cNvPr id="8198" name="WordArt 7"/>
          <p:cNvSpPr>
            <a:spLocks noTextEdit="1"/>
          </p:cNvSpPr>
          <p:nvPr/>
        </p:nvSpPr>
        <p:spPr>
          <a:xfrm>
            <a:off x="4648200" y="4876800"/>
            <a:ext cx="1295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66CCFF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.VnAvant" pitchFamily="34" charset="0"/>
                <a:ea typeface=".VnAvant" pitchFamily="34" charset="0"/>
              </a:rPr>
              <a:t>m</a:t>
            </a:r>
          </a:p>
        </p:txBody>
      </p:sp>
      <p:sp>
        <p:nvSpPr>
          <p:cNvPr id="8199" name="WordArt 8"/>
          <p:cNvSpPr>
            <a:spLocks noTextEdit="1"/>
          </p:cNvSpPr>
          <p:nvPr/>
        </p:nvSpPr>
        <p:spPr>
          <a:xfrm>
            <a:off x="7315200" y="4648200"/>
            <a:ext cx="5334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66CCFF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.VnAvant" pitchFamily="34" charset="0"/>
                <a:ea typeface=".VnAvant" pitchFamily="34" charset="0"/>
              </a:rPr>
              <a:t>t</a:t>
            </a:r>
          </a:p>
        </p:txBody>
      </p:sp>
      <p:sp>
        <p:nvSpPr>
          <p:cNvPr id="8200" name="WordArt 9"/>
          <p:cNvSpPr>
            <a:spLocks noTextEdit="1"/>
          </p:cNvSpPr>
          <p:nvPr/>
        </p:nvSpPr>
        <p:spPr>
          <a:xfrm>
            <a:off x="6096000" y="4648200"/>
            <a:ext cx="990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66CCFF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.VnAvant" pitchFamily="34" charset="0"/>
                <a:ea typeface=".VnAvant" pitchFamily="34" charset="0"/>
              </a:rPr>
              <a:t>ă</a:t>
            </a:r>
          </a:p>
        </p:txBody>
      </p:sp>
      <p:sp>
        <p:nvSpPr>
          <p:cNvPr id="9226" name="Rectangle 10"/>
          <p:cNvSpPr/>
          <p:nvPr/>
        </p:nvSpPr>
        <p:spPr>
          <a:xfrm rot="-1778035">
            <a:off x="6553200" y="4343400"/>
            <a:ext cx="457200" cy="161925"/>
          </a:xfrm>
          <a:prstGeom prst="rect">
            <a:avLst/>
          </a:prstGeom>
          <a:solidFill>
            <a:srgbClr val="66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lang="en-US" altLang="en-US" sz="4800" dirty="0">
              <a:latin typeface=".VnAvan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3375 L 0.00417 -0.1886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18867 L -0.1875 -0.0776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3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7"/>
                  </p:tgtEl>
                </p:cond>
              </p:nextCondLst>
            </p:seq>
          </p:childTnLst>
        </p:cTn>
      </p:par>
    </p:tnLst>
    <p:bldLst>
      <p:bldP spid="9226" grpId="0" animBg="1"/>
      <p:bldP spid="922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3"/>
          <p:cNvSpPr>
            <a:spLocks noTextEdit="1"/>
          </p:cNvSpPr>
          <p:nvPr/>
        </p:nvSpPr>
        <p:spPr>
          <a:xfrm>
            <a:off x="2971800" y="990600"/>
            <a:ext cx="3505200" cy="487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9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.VnAvant" pitchFamily="34" charset="0"/>
                <a:ea typeface=".VnAvant" pitchFamily="34" charset="0"/>
              </a:rPr>
              <a:t>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7" name="Rectangle 3"/>
          <p:cNvSpPr/>
          <p:nvPr/>
        </p:nvSpPr>
        <p:spPr>
          <a:xfrm>
            <a:off x="1905000" y="-747712"/>
            <a:ext cx="4192588" cy="7605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49300" dirty="0">
                <a:solidFill>
                  <a:srgbClr val="0000FF"/>
                </a:solidFill>
                <a:latin typeface=".VnAvant" pitchFamily="34" charset="0"/>
              </a:rPr>
              <a:t>o</a:t>
            </a:r>
          </a:p>
        </p:txBody>
      </p:sp>
      <p:pic>
        <p:nvPicPr>
          <p:cNvPr id="338948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3200" y="152400"/>
            <a:ext cx="2943225" cy="144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8949" name="Rectangle 5"/>
          <p:cNvSpPr/>
          <p:nvPr/>
        </p:nvSpPr>
        <p:spPr>
          <a:xfrm>
            <a:off x="5080000" y="1828800"/>
            <a:ext cx="914400" cy="36576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endParaRPr lang="en-US" altLang="en-US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89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38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38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7" grpId="0"/>
      <p:bldP spid="33894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187</Words>
  <Application>Microsoft Office PowerPoint</Application>
  <PresentationFormat>On-screen Show (4:3)</PresentationFormat>
  <Paragraphs>75</Paragraphs>
  <Slides>25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.VnArial</vt:lpstr>
      <vt:lpstr>.VnArial Narrow</vt:lpstr>
      <vt:lpstr>.VnAvant</vt:lpstr>
      <vt:lpstr>.VnAvantH</vt:lpstr>
      <vt:lpstr>.VnTime</vt:lpstr>
      <vt:lpstr>Arial</vt:lpstr>
      <vt:lpstr>Arial Black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Phần II</vt:lpstr>
      <vt:lpstr>PowerPoint Presentation</vt:lpstr>
      <vt:lpstr>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Lµm bµi tËp cñng cè theo nhãm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Administrator</cp:lastModifiedBy>
  <cp:revision>68</cp:revision>
  <dcterms:created xsi:type="dcterms:W3CDTF">2015-10-08T06:13:41Z</dcterms:created>
  <dcterms:modified xsi:type="dcterms:W3CDTF">2025-10-13T11:44:20Z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  <property fmtid="{D5CDD505-2E9C-101B-9397-08002B2CF9AE}" pid="3" name="ICV">
    <vt:lpwstr>04C4B5CFE1444930B3204A87EEEF5465_13</vt:lpwstr>
  </property>
  <property fmtid="{D5CDD505-2E9C-101B-9397-08002B2CF9AE}" pid="4" name="KSOProductBuildVer">
    <vt:lpwstr>1033-12.2.0.22222</vt:lpwstr>
  </property>
</Properties>
</file>